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Architects Daughter"/>
      <p:regular r:id="rId45"/>
    </p:embeddedFont>
    <p:embeddedFont>
      <p:font typeface="Roboto Condensed ExtraBold"/>
      <p:bold r:id="rId46"/>
      <p:boldItalic r:id="rId47"/>
    </p:embeddedFont>
    <p:embeddedFont>
      <p:font typeface="Caveat"/>
      <p:regular r:id="rId48"/>
      <p:bold r:id="rId49"/>
    </p:embeddedFont>
    <p:embeddedFont>
      <p:font typeface="Roboto"/>
      <p:regular r:id="rId50"/>
      <p:bold r:id="rId51"/>
      <p:italic r:id="rId52"/>
      <p:boldItalic r:id="rId53"/>
    </p:embeddedFont>
    <p:embeddedFont>
      <p:font typeface="Roboto Condensed"/>
      <p:regular r:id="rId54"/>
      <p:bold r:id="rId55"/>
      <p:italic r:id="rId56"/>
      <p:boldItalic r:id="rId57"/>
    </p:embeddedFont>
    <p:embeddedFont>
      <p:font typeface="Syncopate"/>
      <p:regular r:id="rId58"/>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CondensedExtraBold-bold.fntdata"/><Relationship Id="rId45" Type="http://schemas.openxmlformats.org/officeDocument/2006/relationships/font" Target="fonts/ArchitectsDaught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aveat-regular.fntdata"/><Relationship Id="rId47" Type="http://schemas.openxmlformats.org/officeDocument/2006/relationships/font" Target="fonts/RobotoCondensedExtraBold-boldItalic.fntdata"/><Relationship Id="rId49" Type="http://schemas.openxmlformats.org/officeDocument/2006/relationships/font" Target="fonts/Cavea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5.xml"/><Relationship Id="rId55" Type="http://schemas.openxmlformats.org/officeDocument/2006/relationships/font" Target="fonts/RobotoCondensed-bold.fntdata"/><Relationship Id="rId10" Type="http://schemas.openxmlformats.org/officeDocument/2006/relationships/slide" Target="slides/slide4.xml"/><Relationship Id="rId54" Type="http://schemas.openxmlformats.org/officeDocument/2006/relationships/font" Target="fonts/RobotoCondensed-regular.fntdata"/><Relationship Id="rId13" Type="http://schemas.openxmlformats.org/officeDocument/2006/relationships/slide" Target="slides/slide7.xml"/><Relationship Id="rId57" Type="http://schemas.openxmlformats.org/officeDocument/2006/relationships/font" Target="fonts/RobotoCondensed-boldItalic.fntdata"/><Relationship Id="rId12" Type="http://schemas.openxmlformats.org/officeDocument/2006/relationships/slide" Target="slides/slide6.xml"/><Relationship Id="rId56" Type="http://schemas.openxmlformats.org/officeDocument/2006/relationships/font" Target="fonts/RobotoCondensed-italic.fntdata"/><Relationship Id="rId15" Type="http://schemas.openxmlformats.org/officeDocument/2006/relationships/slide" Target="slides/slide9.xml"/><Relationship Id="rId59" Type="http://schemas.openxmlformats.org/officeDocument/2006/relationships/font" Target="fonts/Syncopate-bold.fntdata"/><Relationship Id="rId14" Type="http://schemas.openxmlformats.org/officeDocument/2006/relationships/slide" Target="slides/slide8.xml"/><Relationship Id="rId58" Type="http://schemas.openxmlformats.org/officeDocument/2006/relationships/font" Target="fonts/Syncopate-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f5bb200e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f5bb200e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f1961c6d6d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f1961c6d6d_0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f1961c6d6d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f1961c6d6d_0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f1961c6d6d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f1961c6d6d_0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f1961c6d6d_0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f1961c6d6d_0_7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f1961c6d6d_0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gf1961c6d6d_0_8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f1961c6d6d_0_1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f1961c6d6d_0_1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e3b2aa9c7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e3b2aa9c7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f5bb200e8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f5bb200e8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f1961c6d6d_0_1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f1961c6d6d_0_16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f1961c6d6d_0_1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f1961c6d6d_0_18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f1961c6d6d_0_1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f1961c6d6d_0_18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ea2694651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g1ea2694651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f1961c6d6d_0_1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f1961c6d6d_0_19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f1961c6d6d_0_19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f1961c6d6d_0_19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f1961c6d6d_0_20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f1961c6d6d_0_20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f1961c6d6d_0_2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gf1961c6d6d_0_2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f1961c6d6d_0_2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gf1961c6d6d_0_2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f1961c6d6d_0_2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f1961c6d6d_0_28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3d1f9dfc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d3d1f9dfc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f1961c6d6d_0_3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f1961c6d6d_0_30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027489a5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027489a5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5c83311bbc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5c83311bbc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5c83311bbc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5c83311bbc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5c83311bbc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5c83311bbc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5c83311bbc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5c83311bbc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5c83311bbc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5c83311bbc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5c83311bbc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5c83311bbc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08365c8aa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308365c8aa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5bb200e8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f5bb200e8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2"/>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2"/>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Autofit/>
          </a:bodyPr>
          <a:lstStyle>
            <a:lvl1pPr indent="-361950" lvl="0" marL="457200" algn="l">
              <a:lnSpc>
                <a:spcPct val="90000"/>
              </a:lnSpc>
              <a:spcBef>
                <a:spcPts val="800"/>
              </a:spcBef>
              <a:spcAft>
                <a:spcPts val="0"/>
              </a:spcAft>
              <a:buSzPts val="2100"/>
              <a:buChar char="•"/>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4" name="Google Shape;14;p2"/>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1"/>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68" name="Google Shape;68;p11"/>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9" name="Google Shape;69;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2"/>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3"/>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13"/>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2" name="Google Shape;92;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3" name="Google Shape;9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5" name="Google Shape;9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8" name="Google Shape;98;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 name="Google Shape;99;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 name="Google Shape;100;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 name="Google Shape;104;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sp>
        <p:nvSpPr>
          <p:cNvPr id="106" name="Google Shape;106;p1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 name="Google Shape;107;p1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8" name="Google Shape;108;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 name="Google Shape;109;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0" name="Google Shape;110;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1" name="Shape 111"/>
        <p:cNvGrpSpPr/>
        <p:nvPr/>
      </p:nvGrpSpPr>
      <p:grpSpPr>
        <a:xfrm>
          <a:off x="0" y="0"/>
          <a:ext cx="0" cy="0"/>
          <a:chOff x="0" y="0"/>
          <a:chExt cx="0" cy="0"/>
        </a:xfrm>
      </p:grpSpPr>
      <p:sp>
        <p:nvSpPr>
          <p:cNvPr id="112" name="Google Shape;112;p1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 name="Google Shape;113;p1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14" name="Google Shape;114;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5" name="Google Shape;115;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6" name="Google Shape;116;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7" name="Shape 117"/>
        <p:cNvGrpSpPr/>
        <p:nvPr/>
      </p:nvGrpSpPr>
      <p:grpSpPr>
        <a:xfrm>
          <a:off x="0" y="0"/>
          <a:ext cx="0" cy="0"/>
          <a:chOff x="0" y="0"/>
          <a:chExt cx="0" cy="0"/>
        </a:xfrm>
      </p:grpSpPr>
      <p:sp>
        <p:nvSpPr>
          <p:cNvPr id="118" name="Google Shape;118;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 name="Google Shape;119;p2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0" name="Google Shape;120;p2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1" name="Google Shape;121;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2" name="Google Shape;122;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4" name="Shape 124"/>
        <p:cNvGrpSpPr/>
        <p:nvPr/>
      </p:nvGrpSpPr>
      <p:grpSpPr>
        <a:xfrm>
          <a:off x="0" y="0"/>
          <a:ext cx="0" cy="0"/>
          <a:chOff x="0" y="0"/>
          <a:chExt cx="0" cy="0"/>
        </a:xfrm>
      </p:grpSpPr>
      <p:sp>
        <p:nvSpPr>
          <p:cNvPr id="125" name="Google Shape;125;p2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2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7" name="Google Shape;127;p21"/>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8" name="Google Shape;128;p2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9" name="Google Shape;129;p21"/>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0" name="Google Shape;130;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1" name="Google Shape;131;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 name="Google Shape;132;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 name="Google Shape;18;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p2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6" name="Google Shape;136;p2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7" name="Google Shape;137;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 name="Google Shape;138;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 name="Google Shape;139;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2" name="Google Shape;142;p23"/>
          <p:cNvSpPr/>
          <p:nvPr>
            <p:ph idx="2" type="pic"/>
          </p:nvPr>
        </p:nvSpPr>
        <p:spPr>
          <a:xfrm>
            <a:off x="3887391" y="740569"/>
            <a:ext cx="4629300" cy="3655200"/>
          </a:xfrm>
          <a:prstGeom prst="rect">
            <a:avLst/>
          </a:prstGeom>
          <a:noFill/>
          <a:ln>
            <a:noFill/>
          </a:ln>
        </p:spPr>
      </p:sp>
      <p:sp>
        <p:nvSpPr>
          <p:cNvPr id="143" name="Google Shape;143;p2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44" name="Google Shape;144;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 name="Google Shape;145;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6" name="Google Shape;146;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9" name="Google Shape;149;p2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0" name="Google Shape;150;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1" name="Google Shape;151;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2" name="Google Shape;152;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5" name="Google Shape;155;p2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6" name="Google Shape;156;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7" name="Google Shape;157;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 name="Google Shape;158;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 name="Google Shape;27;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 name="Google Shape;28;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 name="Google Shape;29;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 name="Google Shape;33;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 name="Google Shape;34;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 name="Google Shape;35;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p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9" name="Google Shape;39;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 name="Google Shape;40;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 name="Google Shape;44;p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 name="Google Shape;45;p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 name="Google Shape;46;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 name="Google Shape;48;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 name="Google Shape;51;p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2" name="Google Shape;52;p9"/>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4" name="Google Shape;54;p9"/>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 name="Google Shape;55;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10"/>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1" name="Google Shape;61;p10"/>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2" name="Google Shape;62;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7" name="Google Shape;87;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8" name="Google Shape;8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9" name="Google Shape;89;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hyperlink" Target="https://www.youtube.com/@TAGG-TIME/featured" TargetMode="External"/><Relationship Id="rId11" Type="http://schemas.openxmlformats.org/officeDocument/2006/relationships/hyperlink" Target="http://www.taggtime.com/store" TargetMode="External"/><Relationship Id="rId22" Type="http://schemas.openxmlformats.org/officeDocument/2006/relationships/image" Target="../media/image15.gif"/><Relationship Id="rId10" Type="http://schemas.openxmlformats.org/officeDocument/2006/relationships/image" Target="../media/image1.png"/><Relationship Id="rId21" Type="http://schemas.openxmlformats.org/officeDocument/2006/relationships/hyperlink" Target="https://music.youtube.com/playlist?list=PLnlXEd2M6AfYgcSKaVWTdvNNdyR_JWPXo&amp;si=SSRd3mFZPrf6N0_8" TargetMode="External"/><Relationship Id="rId13" Type="http://schemas.openxmlformats.org/officeDocument/2006/relationships/image" Target="../media/image16.png"/><Relationship Id="rId12" Type="http://schemas.openxmlformats.org/officeDocument/2006/relationships/slide" Target="/ppt/slides/slide18.xml"/><Relationship Id="rId23" Type="http://schemas.openxmlformats.org/officeDocument/2006/relationships/hyperlink" Target="https://music.youtube.com/playlist?list=PLnlXEd2M6AfYgcSKaVWTdvNNdyR_JWPXo&amp;si=SSRd3mFZPrf6N0_8"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slide" Target="/ppt/slides/slide2.xml"/><Relationship Id="rId9" Type="http://schemas.openxmlformats.org/officeDocument/2006/relationships/slide" Target="/ppt/slides/slide12.xml"/><Relationship Id="rId15" Type="http://schemas.openxmlformats.org/officeDocument/2006/relationships/image" Target="../media/image11.png"/><Relationship Id="rId14" Type="http://schemas.openxmlformats.org/officeDocument/2006/relationships/slide" Target="/ppt/slides/slide2.xml"/><Relationship Id="rId17" Type="http://schemas.openxmlformats.org/officeDocument/2006/relationships/image" Target="../media/image12.png"/><Relationship Id="rId16" Type="http://schemas.openxmlformats.org/officeDocument/2006/relationships/hyperlink" Target="https://www.youtube.com/@TAGG-TIME/featured" TargetMode="External"/><Relationship Id="rId5" Type="http://schemas.openxmlformats.org/officeDocument/2006/relationships/slide" Target="/ppt/slides/slide18.xml"/><Relationship Id="rId19" Type="http://schemas.openxmlformats.org/officeDocument/2006/relationships/slide" Target="/ppt/slides/slide38.xml"/><Relationship Id="rId6" Type="http://schemas.openxmlformats.org/officeDocument/2006/relationships/slide" Target="/ppt/slides/slide18.xml"/><Relationship Id="rId18" Type="http://schemas.openxmlformats.org/officeDocument/2006/relationships/slide" Target="/ppt/slides/slide12.xml"/><Relationship Id="rId7" Type="http://schemas.openxmlformats.org/officeDocument/2006/relationships/slide" Target="/ppt/slides/slide18.xml"/><Relationship Id="rId8" Type="http://schemas.openxmlformats.org/officeDocument/2006/relationships/slide" Target="/ppt/slides/slide11.xml"/></Relationships>
</file>

<file path=ppt/slides/_rels/slide10.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slide" Target="/ppt/slides/slide1.xml"/><Relationship Id="rId13" Type="http://schemas.openxmlformats.org/officeDocument/2006/relationships/hyperlink" Target="https://drive.google.com/file/d/1SCojFVxWNEpOLX2gGrjldFDou36F_cD9/view?usp=sharing" TargetMode="External"/><Relationship Id="rId12"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pewithpalos.com/2019/07/31/germz/" TargetMode="External"/><Relationship Id="rId4" Type="http://schemas.openxmlformats.org/officeDocument/2006/relationships/image" Target="../media/image72.png"/><Relationship Id="rId9" Type="http://schemas.openxmlformats.org/officeDocument/2006/relationships/image" Target="../media/image45.png"/><Relationship Id="rId15" Type="http://schemas.openxmlformats.org/officeDocument/2006/relationships/image" Target="../media/image61.png"/><Relationship Id="rId14" Type="http://schemas.openxmlformats.org/officeDocument/2006/relationships/image" Target="../media/image17.png"/><Relationship Id="rId17" Type="http://schemas.openxmlformats.org/officeDocument/2006/relationships/image" Target="../media/image60.png"/><Relationship Id="rId16" Type="http://schemas.openxmlformats.org/officeDocument/2006/relationships/hyperlink" Target="https://drive.google.com/file/d/1G1zKGnBkGQe2rXo6Yu9MXGl7q_en4IyL/view?usp=sharing" TargetMode="External"/><Relationship Id="rId5" Type="http://schemas.openxmlformats.org/officeDocument/2006/relationships/image" Target="../media/image46.png"/><Relationship Id="rId6" Type="http://schemas.openxmlformats.org/officeDocument/2006/relationships/image" Target="../media/image63.jpg"/><Relationship Id="rId7" Type="http://schemas.openxmlformats.org/officeDocument/2006/relationships/hyperlink" Target="https://drive.google.com/file/d/1vGFUJ0uW_9I-sqTGZkVSYjPbKKjIEI_w/view?usp=sharing" TargetMode="External"/><Relationship Id="rId8"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slide" Target="/ppt/slides/slide11.xml"/><Relationship Id="rId5" Type="http://schemas.openxmlformats.org/officeDocument/2006/relationships/slide" Target="/ppt/slides/slide31.xml"/><Relationship Id="rId6" Type="http://schemas.openxmlformats.org/officeDocument/2006/relationships/image" Target="../media/image49.png"/><Relationship Id="rId7" Type="http://schemas.openxmlformats.org/officeDocument/2006/relationships/image" Target="../media/image64.png"/></Relationships>
</file>

<file path=ppt/slides/_rels/slide13.xml.rels><?xml version="1.0" encoding="UTF-8" standalone="yes"?><Relationships xmlns="http://schemas.openxmlformats.org/package/2006/relationships"><Relationship Id="rId20" Type="http://schemas.openxmlformats.org/officeDocument/2006/relationships/image" Target="../media/image66.jpg"/><Relationship Id="rId22" Type="http://schemas.openxmlformats.org/officeDocument/2006/relationships/image" Target="../media/image79.png"/><Relationship Id="rId21" Type="http://schemas.openxmlformats.org/officeDocument/2006/relationships/slide" Target="/ppt/slides/slide17.xml"/><Relationship Id="rId24" Type="http://schemas.openxmlformats.org/officeDocument/2006/relationships/image" Target="../media/image81.png"/><Relationship Id="rId23" Type="http://schemas.openxmlformats.org/officeDocument/2006/relationships/slide" Target="/ppt/slides/slide14.xml"/><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0.jpg"/><Relationship Id="rId4" Type="http://schemas.openxmlformats.org/officeDocument/2006/relationships/image" Target="../media/image53.png"/><Relationship Id="rId9" Type="http://schemas.openxmlformats.org/officeDocument/2006/relationships/slide" Target="/ppt/slides/slide6.xml"/><Relationship Id="rId26" Type="http://schemas.openxmlformats.org/officeDocument/2006/relationships/slide" Target="/ppt/slides/slide15.xml"/><Relationship Id="rId25" Type="http://schemas.openxmlformats.org/officeDocument/2006/relationships/image" Target="../media/image61.png"/><Relationship Id="rId28" Type="http://schemas.openxmlformats.org/officeDocument/2006/relationships/slide" Target="/ppt/slides/slide2.xml"/><Relationship Id="rId27" Type="http://schemas.openxmlformats.org/officeDocument/2006/relationships/image" Target="../media/image60.png"/><Relationship Id="rId5" Type="http://schemas.openxmlformats.org/officeDocument/2006/relationships/image" Target="../media/image76.png"/><Relationship Id="rId6" Type="http://schemas.openxmlformats.org/officeDocument/2006/relationships/image" Target="../media/image10.png"/><Relationship Id="rId29" Type="http://schemas.openxmlformats.org/officeDocument/2006/relationships/image" Target="../media/image30.png"/><Relationship Id="rId7" Type="http://schemas.openxmlformats.org/officeDocument/2006/relationships/image" Target="../media/image67.png"/><Relationship Id="rId8" Type="http://schemas.openxmlformats.org/officeDocument/2006/relationships/image" Target="../media/image71.png"/><Relationship Id="rId31" Type="http://schemas.openxmlformats.org/officeDocument/2006/relationships/image" Target="../media/image106.png"/><Relationship Id="rId30" Type="http://schemas.openxmlformats.org/officeDocument/2006/relationships/image" Target="../media/image98.png"/><Relationship Id="rId11" Type="http://schemas.openxmlformats.org/officeDocument/2006/relationships/image" Target="../media/image87.jpg"/><Relationship Id="rId10" Type="http://schemas.openxmlformats.org/officeDocument/2006/relationships/image" Target="../media/image65.png"/><Relationship Id="rId13" Type="http://schemas.openxmlformats.org/officeDocument/2006/relationships/image" Target="../media/image69.png"/><Relationship Id="rId12" Type="http://schemas.openxmlformats.org/officeDocument/2006/relationships/image" Target="../media/image62.png"/><Relationship Id="rId15" Type="http://schemas.openxmlformats.org/officeDocument/2006/relationships/slide" Target="/ppt/slides/slide16.xml"/><Relationship Id="rId14" Type="http://schemas.openxmlformats.org/officeDocument/2006/relationships/image" Target="../media/image70.png"/><Relationship Id="rId17" Type="http://schemas.openxmlformats.org/officeDocument/2006/relationships/image" Target="../media/image73.png"/><Relationship Id="rId16" Type="http://schemas.openxmlformats.org/officeDocument/2006/relationships/image" Target="../media/image78.png"/><Relationship Id="rId19" Type="http://schemas.openxmlformats.org/officeDocument/2006/relationships/image" Target="../media/image75.png"/><Relationship Id="rId18" Type="http://schemas.openxmlformats.org/officeDocument/2006/relationships/image" Target="../media/image8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2.png"/><Relationship Id="rId4" Type="http://schemas.openxmlformats.org/officeDocument/2006/relationships/image" Target="../media/image46.png"/><Relationship Id="rId9" Type="http://schemas.openxmlformats.org/officeDocument/2006/relationships/image" Target="../media/image45.png"/><Relationship Id="rId5" Type="http://schemas.openxmlformats.org/officeDocument/2006/relationships/image" Target="../media/image103.png"/><Relationship Id="rId6" Type="http://schemas.openxmlformats.org/officeDocument/2006/relationships/image" Target="../media/image102.png"/><Relationship Id="rId7" Type="http://schemas.openxmlformats.org/officeDocument/2006/relationships/image" Target="../media/image63.jpg"/><Relationship Id="rId8" Type="http://schemas.openxmlformats.org/officeDocument/2006/relationships/image" Target="../media/image54.png"/><Relationship Id="rId11" Type="http://schemas.openxmlformats.org/officeDocument/2006/relationships/hyperlink" Target="https://docs.google.com/presentation/d/1FmDhV6zfOgeTQYld--nqYxyBw2Gy0HjoHuDa3S78gDA/edit#slide=id.gf1961c6d6d_0_158" TargetMode="External"/><Relationship Id="rId10" Type="http://schemas.openxmlformats.org/officeDocument/2006/relationships/image" Target="../media/image51.png"/><Relationship Id="rId13" Type="http://schemas.openxmlformats.org/officeDocument/2006/relationships/image" Target="../media/image30.png"/><Relationship Id="rId12" Type="http://schemas.openxmlformats.org/officeDocument/2006/relationships/slide" Target="/ppt/slid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5.jpg"/><Relationship Id="rId4" Type="http://schemas.openxmlformats.org/officeDocument/2006/relationships/image" Target="../media/image85.png"/><Relationship Id="rId9" Type="http://schemas.openxmlformats.org/officeDocument/2006/relationships/image" Target="../media/image30.png"/><Relationship Id="rId5" Type="http://schemas.openxmlformats.org/officeDocument/2006/relationships/image" Target="../media/image96.png"/><Relationship Id="rId6" Type="http://schemas.openxmlformats.org/officeDocument/2006/relationships/image" Target="../media/image99.png"/><Relationship Id="rId7" Type="http://schemas.openxmlformats.org/officeDocument/2006/relationships/image" Target="../media/image107.png"/><Relationship Id="rId8" Type="http://schemas.openxmlformats.org/officeDocument/2006/relationships/slide" Target="/ppt/slides/slide13.xml"/><Relationship Id="rId11" Type="http://schemas.openxmlformats.org/officeDocument/2006/relationships/image" Target="../media/image111.png"/><Relationship Id="rId10" Type="http://schemas.openxmlformats.org/officeDocument/2006/relationships/image" Target="../media/image9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jpg"/><Relationship Id="rId4" Type="http://schemas.openxmlformats.org/officeDocument/2006/relationships/hyperlink" Target="https://drive.google.com/file/d/1D8eb_Jwk7O_pAN5NJi_hf8ohP3wPNrtG/view?usp=sharing" TargetMode="External"/><Relationship Id="rId9" Type="http://schemas.openxmlformats.org/officeDocument/2006/relationships/image" Target="../media/image47.png"/><Relationship Id="rId5" Type="http://schemas.openxmlformats.org/officeDocument/2006/relationships/image" Target="../media/image101.png"/><Relationship Id="rId6" Type="http://schemas.openxmlformats.org/officeDocument/2006/relationships/image" Target="../media/image34.png"/><Relationship Id="rId7" Type="http://schemas.openxmlformats.org/officeDocument/2006/relationships/image" Target="../media/image40.png"/><Relationship Id="rId8" Type="http://schemas.openxmlformats.org/officeDocument/2006/relationships/image" Target="../media/image26.png"/><Relationship Id="rId11" Type="http://schemas.openxmlformats.org/officeDocument/2006/relationships/slide" Target="/ppt/slides/slide13.xml"/><Relationship Id="rId10" Type="http://schemas.openxmlformats.org/officeDocument/2006/relationships/image" Target="../media/image58.png"/><Relationship Id="rId1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0.jpg"/><Relationship Id="rId4" Type="http://schemas.openxmlformats.org/officeDocument/2006/relationships/image" Target="../media/image124.png"/><Relationship Id="rId9" Type="http://schemas.openxmlformats.org/officeDocument/2006/relationships/image" Target="../media/image125.png"/><Relationship Id="rId5" Type="http://schemas.openxmlformats.org/officeDocument/2006/relationships/image" Target="../media/image117.png"/><Relationship Id="rId6" Type="http://schemas.openxmlformats.org/officeDocument/2006/relationships/image" Target="../media/image128.png"/><Relationship Id="rId7" Type="http://schemas.openxmlformats.org/officeDocument/2006/relationships/image" Target="../media/image116.png"/><Relationship Id="rId8" Type="http://schemas.openxmlformats.org/officeDocument/2006/relationships/image" Target="../media/image109.png"/><Relationship Id="rId11" Type="http://schemas.openxmlformats.org/officeDocument/2006/relationships/image" Target="../media/image10.png"/><Relationship Id="rId10" Type="http://schemas.openxmlformats.org/officeDocument/2006/relationships/slide" Target="/ppt/slides/slide13.xml"/><Relationship Id="rId13" Type="http://schemas.openxmlformats.org/officeDocument/2006/relationships/image" Target="../media/image122.png"/><Relationship Id="rId12" Type="http://schemas.openxmlformats.org/officeDocument/2006/relationships/image" Target="../media/image114.png"/><Relationship Id="rId15" Type="http://schemas.openxmlformats.org/officeDocument/2006/relationships/image" Target="../media/image130.png"/><Relationship Id="rId14" Type="http://schemas.openxmlformats.org/officeDocument/2006/relationships/image" Target="../media/image126.png"/><Relationship Id="rId16" Type="http://schemas.openxmlformats.org/officeDocument/2006/relationships/image" Target="../media/image115.png"/></Relationships>
</file>

<file path=ppt/slides/_rels/slide18.xml.rels><?xml version="1.0" encoding="UTF-8" standalone="yes"?><Relationships xmlns="http://schemas.openxmlformats.org/package/2006/relationships"><Relationship Id="rId20" Type="http://schemas.openxmlformats.org/officeDocument/2006/relationships/slide" Target="/ppt/slides/slide28.xml"/><Relationship Id="rId22" Type="http://schemas.openxmlformats.org/officeDocument/2006/relationships/hyperlink" Target="https://www.taggtime.com/store/p/tagg-ed" TargetMode="External"/><Relationship Id="rId21" Type="http://schemas.openxmlformats.org/officeDocument/2006/relationships/slide" Target="/ppt/slides/slide23.xml"/><Relationship Id="rId23"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4.png"/><Relationship Id="rId4" Type="http://schemas.openxmlformats.org/officeDocument/2006/relationships/hyperlink" Target="https://www.taggtime.com/store/p/un2ubv8iefan2gys6vy5hx18t3xd46" TargetMode="External"/><Relationship Id="rId9" Type="http://schemas.openxmlformats.org/officeDocument/2006/relationships/image" Target="../media/image75.png"/><Relationship Id="rId5" Type="http://schemas.openxmlformats.org/officeDocument/2006/relationships/image" Target="../media/image27.png"/><Relationship Id="rId6" Type="http://schemas.openxmlformats.org/officeDocument/2006/relationships/hyperlink" Target="https://www.taggtime.com/store/p/un2ubv8iefan2gys6vy5hx18t3xd46" TargetMode="External"/><Relationship Id="rId7" Type="http://schemas.openxmlformats.org/officeDocument/2006/relationships/image" Target="../media/image53.png"/><Relationship Id="rId8" Type="http://schemas.openxmlformats.org/officeDocument/2006/relationships/image" Target="../media/image76.png"/><Relationship Id="rId11" Type="http://schemas.openxmlformats.org/officeDocument/2006/relationships/image" Target="../media/image10.png"/><Relationship Id="rId10" Type="http://schemas.openxmlformats.org/officeDocument/2006/relationships/image" Target="../media/image61.png"/><Relationship Id="rId13" Type="http://schemas.openxmlformats.org/officeDocument/2006/relationships/slide" Target="/ppt/slides/slide27.xml"/><Relationship Id="rId12" Type="http://schemas.openxmlformats.org/officeDocument/2006/relationships/image" Target="../media/image67.png"/><Relationship Id="rId15" Type="http://schemas.openxmlformats.org/officeDocument/2006/relationships/slide" Target="/ppt/slides/slide24.xml"/><Relationship Id="rId14" Type="http://schemas.openxmlformats.org/officeDocument/2006/relationships/slide" Target="/ppt/slides/slide22.xml"/><Relationship Id="rId17" Type="http://schemas.openxmlformats.org/officeDocument/2006/relationships/slide" Target="/ppt/slides/slide26.xml"/><Relationship Id="rId16" Type="http://schemas.openxmlformats.org/officeDocument/2006/relationships/slide" Target="/ppt/slides/slide25.xml"/><Relationship Id="rId19" Type="http://schemas.openxmlformats.org/officeDocument/2006/relationships/slide" Target="/ppt/slides/slide20.xml"/><Relationship Id="rId18" Type="http://schemas.openxmlformats.org/officeDocument/2006/relationships/slide" Target="/ppt/slides/slide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39.png"/><Relationship Id="rId4" Type="http://schemas.openxmlformats.org/officeDocument/2006/relationships/slide" Target="/ppt/slides/slide18.xml"/><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1" Type="http://schemas.openxmlformats.org/officeDocument/2006/relationships/slide" Target="/ppt/slides/slide36.xml"/><Relationship Id="rId10" Type="http://schemas.openxmlformats.org/officeDocument/2006/relationships/image" Target="../media/image8.png"/><Relationship Id="rId13" Type="http://schemas.openxmlformats.org/officeDocument/2006/relationships/slide" Target="/ppt/slides/slide6.xml"/><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0.png"/><Relationship Id="rId9" Type="http://schemas.openxmlformats.org/officeDocument/2006/relationships/slide" Target="/ppt/slides/slide35.xml"/><Relationship Id="rId15" Type="http://schemas.openxmlformats.org/officeDocument/2006/relationships/slide" Target="/ppt/slides/slide37.xml"/><Relationship Id="rId14" Type="http://schemas.openxmlformats.org/officeDocument/2006/relationships/image" Target="../media/image7.png"/><Relationship Id="rId17" Type="http://schemas.openxmlformats.org/officeDocument/2006/relationships/image" Target="../media/image31.png"/><Relationship Id="rId16" Type="http://schemas.openxmlformats.org/officeDocument/2006/relationships/image" Target="../media/image4.png"/><Relationship Id="rId5" Type="http://schemas.openxmlformats.org/officeDocument/2006/relationships/slide" Target="/ppt/slides/slide13.xml"/><Relationship Id="rId6" Type="http://schemas.openxmlformats.org/officeDocument/2006/relationships/image" Target="../media/image6.png"/><Relationship Id="rId7" Type="http://schemas.openxmlformats.org/officeDocument/2006/relationships/slide" Target="/ppt/slides/slide5.xml"/><Relationship Id="rId8" Type="http://schemas.openxmlformats.org/officeDocument/2006/relationships/slide" Target="/ppt/slides/slide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slide" Target="/ppt/slides/slide18.xml"/><Relationship Id="rId4" Type="http://schemas.openxmlformats.org/officeDocument/2006/relationships/image" Target="../media/image30.png"/><Relationship Id="rId5" Type="http://schemas.openxmlformats.org/officeDocument/2006/relationships/hyperlink" Target="https://drive.google.com/file/d/1GdU6VjoJ8SBP1RfCUSl0yDdKnP5eIpYi/view?usp=sharing" TargetMode="External"/><Relationship Id="rId6" Type="http://schemas.openxmlformats.org/officeDocument/2006/relationships/image" Target="../media/image1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slide" Target="/ppt/slides/slide18.xml"/><Relationship Id="rId4" Type="http://schemas.openxmlformats.org/officeDocument/2006/relationships/image" Target="../media/image30.png"/><Relationship Id="rId5" Type="http://schemas.openxmlformats.org/officeDocument/2006/relationships/hyperlink" Target="https://drive.google.com/file/d/1dJmcO7BHGgAF6q9zBhfAHxrfgz6NwSKG/view?usp=sharing" TargetMode="External"/><Relationship Id="rId6" Type="http://schemas.openxmlformats.org/officeDocument/2006/relationships/hyperlink" Target="https://www.youtube.com/watch?v=PfZf0DX2BEA" TargetMode="External"/><Relationship Id="rId7" Type="http://schemas.openxmlformats.org/officeDocument/2006/relationships/image" Target="../media/image1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4.png"/><Relationship Id="rId4" Type="http://schemas.openxmlformats.org/officeDocument/2006/relationships/slide" Target="/ppt/slides/slide18.xml"/><Relationship Id="rId5" Type="http://schemas.openxmlformats.org/officeDocument/2006/relationships/image" Target="../media/image30.png"/><Relationship Id="rId6" Type="http://schemas.openxmlformats.org/officeDocument/2006/relationships/hyperlink" Target="https://drive.google.com/file/d/13u9IZIXPXcRO21saQvyNszTA3DsIHDwj/view?usp=drive_link" TargetMode="External"/><Relationship Id="rId7" Type="http://schemas.openxmlformats.org/officeDocument/2006/relationships/image" Target="../media/image1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4.png"/><Relationship Id="rId4" Type="http://schemas.openxmlformats.org/officeDocument/2006/relationships/slide" Target="/ppt/slides/slide18.xml"/><Relationship Id="rId5" Type="http://schemas.openxmlformats.org/officeDocument/2006/relationships/image" Target="../media/image30.png"/><Relationship Id="rId6" Type="http://schemas.openxmlformats.org/officeDocument/2006/relationships/hyperlink" Target="https://drive.google.com/file/d/1zLsYyFSnTwNkHjx68puJKsjHNx1xg0HC/view?usp=sharing" TargetMode="External"/><Relationship Id="rId7" Type="http://schemas.openxmlformats.org/officeDocument/2006/relationships/image" Target="../media/image19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slide" Target="/ppt/slides/slide18.xml"/><Relationship Id="rId4" Type="http://schemas.openxmlformats.org/officeDocument/2006/relationships/image" Target="../media/image30.png"/><Relationship Id="rId5" Type="http://schemas.openxmlformats.org/officeDocument/2006/relationships/hyperlink" Target="https://drive.google.com/file/d/1U_U46s886xXMFhztHFNRyglkS6bjhnee/view?usp=drive_link" TargetMode="External"/><Relationship Id="rId6" Type="http://schemas.openxmlformats.org/officeDocument/2006/relationships/image" Target="../media/image154.png"/><Relationship Id="rId7" Type="http://schemas.openxmlformats.org/officeDocument/2006/relationships/image" Target="../media/image19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slide" Target="/ppt/slides/slide18.xml"/><Relationship Id="rId4" Type="http://schemas.openxmlformats.org/officeDocument/2006/relationships/image" Target="../media/image30.png"/><Relationship Id="rId5" Type="http://schemas.openxmlformats.org/officeDocument/2006/relationships/hyperlink" Target="https://youtu.be/qfeZvbHVBzo?si=x9THf-1gy1huITE6" TargetMode="External"/><Relationship Id="rId6" Type="http://schemas.openxmlformats.org/officeDocument/2006/relationships/image" Target="../media/image137.png"/><Relationship Id="rId7" Type="http://schemas.openxmlformats.org/officeDocument/2006/relationships/image" Target="../media/image18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slide" Target="/ppt/slides/slide18.xml"/><Relationship Id="rId4" Type="http://schemas.openxmlformats.org/officeDocument/2006/relationships/image" Target="../media/image30.png"/><Relationship Id="rId5" Type="http://schemas.openxmlformats.org/officeDocument/2006/relationships/hyperlink" Target="https://drive.google.com/file/d/1r-5Xcxv8_RGvY7E7spwR_OKw4MgCMZpx/view?usp=sharing" TargetMode="External"/><Relationship Id="rId6" Type="http://schemas.openxmlformats.org/officeDocument/2006/relationships/image" Target="../media/image19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slide" Target="/ppt/slides/slide18.xml"/><Relationship Id="rId4" Type="http://schemas.openxmlformats.org/officeDocument/2006/relationships/image" Target="../media/image10.png"/><Relationship Id="rId5"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slide" Target="/ppt/slides/slide18.xml"/><Relationship Id="rId4" Type="http://schemas.openxmlformats.org/officeDocument/2006/relationships/image" Target="../media/image30.png"/><Relationship Id="rId9" Type="http://schemas.openxmlformats.org/officeDocument/2006/relationships/hyperlink" Target="https://www.youtube.com/watch?v=dGJlX8PjTpQ&amp;t=59s" TargetMode="External"/><Relationship Id="rId5" Type="http://schemas.openxmlformats.org/officeDocument/2006/relationships/image" Target="../media/image149.png"/><Relationship Id="rId6" Type="http://schemas.openxmlformats.org/officeDocument/2006/relationships/image" Target="../media/image194.png"/><Relationship Id="rId7" Type="http://schemas.openxmlformats.org/officeDocument/2006/relationships/hyperlink" Target="https://www.youtube.com/watch?v=XDIp2tsKb1Q&amp;t=98s" TargetMode="External"/><Relationship Id="rId8" Type="http://schemas.openxmlformats.org/officeDocument/2006/relationships/image" Target="../media/image189.png"/><Relationship Id="rId10" Type="http://schemas.openxmlformats.org/officeDocument/2006/relationships/image" Target="../media/image18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hyperlink" Target="https://pewithpalos.com/2019/07/31/germz/" TargetMode="External"/><Relationship Id="rId9" Type="http://schemas.openxmlformats.org/officeDocument/2006/relationships/image" Target="../media/image30.png"/><Relationship Id="rId5" Type="http://schemas.openxmlformats.org/officeDocument/2006/relationships/image" Target="../media/image72.png"/><Relationship Id="rId6" Type="http://schemas.openxmlformats.org/officeDocument/2006/relationships/hyperlink" Target="https://drive.google.com/file/d/1cadJieQuJ1XMluaJHD48H1u9vNHopGMy/view?usp=sharing" TargetMode="External"/><Relationship Id="rId7" Type="http://schemas.openxmlformats.org/officeDocument/2006/relationships/image" Target="../media/image54.png"/><Relationship Id="rId8" Type="http://schemas.openxmlformats.org/officeDocument/2006/relationships/image" Target="../media/image45.png"/><Relationship Id="rId11" Type="http://schemas.openxmlformats.org/officeDocument/2006/relationships/image" Target="../media/image61.png"/><Relationship Id="rId10" Type="http://schemas.openxmlformats.org/officeDocument/2006/relationships/image" Target="../media/image51.png"/><Relationship Id="rId13" Type="http://schemas.openxmlformats.org/officeDocument/2006/relationships/image" Target="../media/image60.png"/><Relationship Id="rId12" Type="http://schemas.openxmlformats.org/officeDocument/2006/relationships/hyperlink" Target="https://drive.google.com/file/d/1-mdhWys9CNTEC0fppxYLi7dzTCNSIZfq/view?usp=sharing" TargetMode="External"/><Relationship Id="rId15" Type="http://schemas.openxmlformats.org/officeDocument/2006/relationships/image" Target="../media/image63.jpg"/><Relationship Id="rId14" Type="http://schemas.openxmlformats.org/officeDocument/2006/relationships/image" Target="../media/image148.png"/><Relationship Id="rId16" Type="http://schemas.openxmlformats.org/officeDocument/2006/relationships/slide" Target="/ppt/slides/slide28.xml"/></Relationships>
</file>

<file path=ppt/slides/_rels/slide3.xml.rels><?xml version="1.0" encoding="UTF-8" standalone="yes"?><Relationships xmlns="http://schemas.openxmlformats.org/package/2006/relationships"><Relationship Id="rId11" Type="http://schemas.openxmlformats.org/officeDocument/2006/relationships/hyperlink" Target="https://youtu.be/Q9pB8I_vqCw?si=jUhTjBAm5v8cp9JH" TargetMode="External"/><Relationship Id="rId10" Type="http://schemas.openxmlformats.org/officeDocument/2006/relationships/hyperlink" Target="https://youtu.be/snh8aWjWRYQ?si=SRJuEW7PlwbKWwVI" TargetMode="External"/><Relationship Id="rId13" Type="http://schemas.openxmlformats.org/officeDocument/2006/relationships/slide" Target="/ppt/slides/slide2.xml"/><Relationship Id="rId12" Type="http://schemas.openxmlformats.org/officeDocument/2006/relationships/hyperlink" Target="https://youtu.be/yVY_awAiV5k?si=n08c9RuisdUjy1jt" TargetMode="Externa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hyperlink" Target="https://www.youtube.com/watch?v=hQhs5b9myng" TargetMode="External"/><Relationship Id="rId9" Type="http://schemas.openxmlformats.org/officeDocument/2006/relationships/hyperlink" Target="https://youtu.be/2eI9BoQLTfo?si=juhtiJvvs9AQ5Va1" TargetMode="External"/><Relationship Id="rId15" Type="http://schemas.openxmlformats.org/officeDocument/2006/relationships/hyperlink" Target="https://www.youtube.com/@GETKIDSMOVING" TargetMode="External"/><Relationship Id="rId14" Type="http://schemas.openxmlformats.org/officeDocument/2006/relationships/image" Target="../media/image10.png"/><Relationship Id="rId5" Type="http://schemas.openxmlformats.org/officeDocument/2006/relationships/hyperlink" Target="https://www.youtube.com/watch?v=J3L5ghqHbOA" TargetMode="External"/><Relationship Id="rId6" Type="http://schemas.openxmlformats.org/officeDocument/2006/relationships/hyperlink" Target="https://youtu.be/X0u9ZjbwcwI?si=nUZCBk1_WUl4F5uR" TargetMode="External"/><Relationship Id="rId7" Type="http://schemas.openxmlformats.org/officeDocument/2006/relationships/hyperlink" Target="https://youtu.be/xACwd1Q-42U?si=MYV4SlOinsEduSwu" TargetMode="External"/><Relationship Id="rId8" Type="http://schemas.openxmlformats.org/officeDocument/2006/relationships/hyperlink" Target="https://youtu.be/Q9pB8I_vqCw?si=jUhTjBAm5v8cp9JH"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150.png"/></Relationships>
</file>

<file path=ppt/slides/_rels/slide32.xml.rels><?xml version="1.0" encoding="UTF-8" standalone="yes"?><Relationships xmlns="http://schemas.openxmlformats.org/package/2006/relationships"><Relationship Id="rId20" Type="http://schemas.openxmlformats.org/officeDocument/2006/relationships/image" Target="../media/image30.png"/><Relationship Id="rId22" Type="http://schemas.openxmlformats.org/officeDocument/2006/relationships/image" Target="../media/image11.png"/><Relationship Id="rId21" Type="http://schemas.openxmlformats.org/officeDocument/2006/relationships/hyperlink" Target="https://www.taggtime.com/store/youfo" TargetMode="External"/><Relationship Id="rId23" Type="http://schemas.openxmlformats.org/officeDocument/2006/relationships/hyperlink" Target="https://drive.google.com/file/d/16oIvAhMoONqarNqgIRqqYq9qylAOzaRX/view?usp=drive_link" TargetMode="External"/><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47.jpg"/><Relationship Id="rId4" Type="http://schemas.openxmlformats.org/officeDocument/2006/relationships/hyperlink" Target="https://www.taggtime.com/store/youfo" TargetMode="External"/><Relationship Id="rId9" Type="http://schemas.openxmlformats.org/officeDocument/2006/relationships/image" Target="../media/image157.png"/><Relationship Id="rId5" Type="http://schemas.openxmlformats.org/officeDocument/2006/relationships/image" Target="../media/image159.png"/><Relationship Id="rId6" Type="http://schemas.openxmlformats.org/officeDocument/2006/relationships/hyperlink" Target="https://www.taggtime.com/store/youfo" TargetMode="External"/><Relationship Id="rId7" Type="http://schemas.openxmlformats.org/officeDocument/2006/relationships/image" Target="../media/image152.png"/><Relationship Id="rId8" Type="http://schemas.openxmlformats.org/officeDocument/2006/relationships/hyperlink" Target="https://www.taggtime.com/store/youfo" TargetMode="External"/><Relationship Id="rId11" Type="http://schemas.openxmlformats.org/officeDocument/2006/relationships/image" Target="../media/image156.png"/><Relationship Id="rId10" Type="http://schemas.openxmlformats.org/officeDocument/2006/relationships/image" Target="../media/image160.png"/><Relationship Id="rId13" Type="http://schemas.openxmlformats.org/officeDocument/2006/relationships/image" Target="../media/image176.png"/><Relationship Id="rId12" Type="http://schemas.openxmlformats.org/officeDocument/2006/relationships/image" Target="../media/image158.png"/><Relationship Id="rId15" Type="http://schemas.openxmlformats.org/officeDocument/2006/relationships/slide" Target="/ppt/slides/slide34.xml"/><Relationship Id="rId14" Type="http://schemas.openxmlformats.org/officeDocument/2006/relationships/hyperlink" Target="https://www.taggtime.com/store/youfo" TargetMode="External"/><Relationship Id="rId17" Type="http://schemas.openxmlformats.org/officeDocument/2006/relationships/hyperlink" Target="https://www.taggtime.com/store/youfo" TargetMode="External"/><Relationship Id="rId16" Type="http://schemas.openxmlformats.org/officeDocument/2006/relationships/hyperlink" Target="https://you.fo/wp-content/uploads/2023/03/YOUFO_World_Teaching_Plan_PE_Curriculum.pdf" TargetMode="External"/><Relationship Id="rId19" Type="http://schemas.openxmlformats.org/officeDocument/2006/relationships/hyperlink" Target="https://www.youtube.com/watch?v=twJw_aCECxs" TargetMode="External"/><Relationship Id="rId18" Type="http://schemas.openxmlformats.org/officeDocument/2006/relationships/hyperlink" Target="https://www.youtube.com/watch?v=AGJ3dpXlSy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65.png"/><Relationship Id="rId4" Type="http://schemas.openxmlformats.org/officeDocument/2006/relationships/slide" Target="/ppt/slides/slide32.xml"/><Relationship Id="rId5" Type="http://schemas.openxmlformats.org/officeDocument/2006/relationships/image" Target="../media/image76.png"/><Relationship Id="rId6" Type="http://schemas.openxmlformats.org/officeDocument/2006/relationships/slide" Target="/ppt/slides/slide32.xml"/><Relationship Id="rId7" Type="http://schemas.openxmlformats.org/officeDocument/2006/relationships/image" Target="../media/image1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61.png"/><Relationship Id="rId4" Type="http://schemas.openxmlformats.org/officeDocument/2006/relationships/slide" Target="/ppt/slides/slide32.xml"/><Relationship Id="rId5" Type="http://schemas.openxmlformats.org/officeDocument/2006/relationships/image" Target="../media/image76.png"/><Relationship Id="rId6" Type="http://schemas.openxmlformats.org/officeDocument/2006/relationships/image" Target="../media/image1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72.jpg"/><Relationship Id="rId4" Type="http://schemas.openxmlformats.org/officeDocument/2006/relationships/hyperlink" Target="https://netballamerica.com/educators/k-through-12/" TargetMode="External"/><Relationship Id="rId9" Type="http://schemas.openxmlformats.org/officeDocument/2006/relationships/image" Target="../media/image177.png"/><Relationship Id="rId5" Type="http://schemas.openxmlformats.org/officeDocument/2006/relationships/image" Target="../media/image8.png"/><Relationship Id="rId6" Type="http://schemas.openxmlformats.org/officeDocument/2006/relationships/image" Target="../media/image30.png"/><Relationship Id="rId7" Type="http://schemas.openxmlformats.org/officeDocument/2006/relationships/hyperlink" Target="https://youtu.be/ihSJ3-Ingdk" TargetMode="External"/><Relationship Id="rId8" Type="http://schemas.openxmlformats.org/officeDocument/2006/relationships/image" Target="../media/image164.png"/><Relationship Id="rId11" Type="http://schemas.openxmlformats.org/officeDocument/2006/relationships/image" Target="../media/image168.png"/><Relationship Id="rId10" Type="http://schemas.openxmlformats.org/officeDocument/2006/relationships/hyperlink" Target="https://netballamerica.com/programs/youth-programs/" TargetMode="External"/><Relationship Id="rId13" Type="http://schemas.openxmlformats.org/officeDocument/2006/relationships/hyperlink" Target="https://netballamerica.com/training-room/netball-academy/" TargetMode="External"/><Relationship Id="rId12" Type="http://schemas.openxmlformats.org/officeDocument/2006/relationships/hyperlink" Target="https://netballamerica.com/wp-content/uploads/INF_NETBALL-RULE-BOOK-MANUAL-2020.pdf" TargetMode="External"/><Relationship Id="rId15" Type="http://schemas.openxmlformats.org/officeDocument/2006/relationships/image" Target="../media/image170.png"/><Relationship Id="rId14" Type="http://schemas.openxmlformats.org/officeDocument/2006/relationships/hyperlink" Target="https://netball-america.myshopify.com/collections/al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67.jpg"/><Relationship Id="rId4" Type="http://schemas.openxmlformats.org/officeDocument/2006/relationships/image" Target="../media/image14.png"/><Relationship Id="rId9" Type="http://schemas.openxmlformats.org/officeDocument/2006/relationships/hyperlink" Target="https://www.eclipseball.com/eclipse-ball-jr-oval-ball-rules" TargetMode="External"/><Relationship Id="rId5" Type="http://schemas.openxmlformats.org/officeDocument/2006/relationships/hyperlink" Target="https://www.eclipseball.com/eclipseballsatryan-ball" TargetMode="External"/><Relationship Id="rId6" Type="http://schemas.openxmlformats.org/officeDocument/2006/relationships/image" Target="../media/image166.png"/><Relationship Id="rId7" Type="http://schemas.openxmlformats.org/officeDocument/2006/relationships/hyperlink" Target="https://www.eclipseball.com/eclipseball" TargetMode="External"/><Relationship Id="rId8" Type="http://schemas.openxmlformats.org/officeDocument/2006/relationships/image" Target="../media/image169.png"/><Relationship Id="rId11" Type="http://schemas.openxmlformats.org/officeDocument/2006/relationships/hyperlink" Target="https://www.eclipseball.com/eclipse-ball-jr-oval-ball-rules" TargetMode="External"/><Relationship Id="rId10" Type="http://schemas.openxmlformats.org/officeDocument/2006/relationships/image" Target="../media/image173.png"/><Relationship Id="rId13" Type="http://schemas.openxmlformats.org/officeDocument/2006/relationships/image" Target="../media/image178.png"/><Relationship Id="rId12" Type="http://schemas.openxmlformats.org/officeDocument/2006/relationships/image" Target="../media/image174.png"/><Relationship Id="rId15" Type="http://schemas.openxmlformats.org/officeDocument/2006/relationships/hyperlink" Target="https://www.eclipseball.com/eclipse-ball-rules" TargetMode="External"/><Relationship Id="rId14" Type="http://schemas.openxmlformats.org/officeDocument/2006/relationships/image" Target="../media/image185.png"/><Relationship Id="rId17" Type="http://schemas.openxmlformats.org/officeDocument/2006/relationships/image" Target="../media/image175.png"/><Relationship Id="rId16" Type="http://schemas.openxmlformats.org/officeDocument/2006/relationships/image" Target="../media/image179.png"/><Relationship Id="rId18"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72.jpg"/><Relationship Id="rId4" Type="http://schemas.openxmlformats.org/officeDocument/2006/relationships/hyperlink" Target="https://hearttechplus.com/grants-and-funding-opportunities/" TargetMode="External"/><Relationship Id="rId9" Type="http://schemas.openxmlformats.org/officeDocument/2006/relationships/hyperlink" Target="https://hearttechplus.com/group_system/" TargetMode="External"/><Relationship Id="rId5" Type="http://schemas.openxmlformats.org/officeDocument/2006/relationships/image" Target="../media/image55.png"/><Relationship Id="rId6" Type="http://schemas.openxmlformats.org/officeDocument/2006/relationships/image" Target="../media/image30.png"/><Relationship Id="rId7" Type="http://schemas.openxmlformats.org/officeDocument/2006/relationships/hyperlink" Target="https://hearttechplus.com/wp-content/uploads/2023/06/FINAL-VERSION-1-Heart-Tech-Plus-Platform-Detailed-Overview-and-comparison.pdf" TargetMode="External"/><Relationship Id="rId8" Type="http://schemas.openxmlformats.org/officeDocument/2006/relationships/image" Target="../media/image4.png"/><Relationship Id="rId11" Type="http://schemas.openxmlformats.org/officeDocument/2006/relationships/hyperlink" Target="https://hearttechplus.com/contact-us/" TargetMode="External"/><Relationship Id="rId10" Type="http://schemas.openxmlformats.org/officeDocument/2006/relationships/image" Target="../media/image1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www.orbiter.com/" TargetMode="External"/><Relationship Id="rId4" Type="http://schemas.openxmlformats.org/officeDocument/2006/relationships/image" Target="../media/image182.png"/><Relationship Id="rId9" Type="http://schemas.openxmlformats.org/officeDocument/2006/relationships/hyperlink" Target="https://www.orbiter.com/pdfs/" TargetMode="External"/><Relationship Id="rId5" Type="http://schemas.openxmlformats.org/officeDocument/2006/relationships/image" Target="../media/image186.png"/><Relationship Id="rId6" Type="http://schemas.openxmlformats.org/officeDocument/2006/relationships/hyperlink" Target="https://www.orbiter.com/contact-us/" TargetMode="External"/><Relationship Id="rId7" Type="http://schemas.openxmlformats.org/officeDocument/2006/relationships/hyperlink" Target="https://www.orbiter.com/pdfs/" TargetMode="External"/><Relationship Id="rId8" Type="http://schemas.openxmlformats.org/officeDocument/2006/relationships/image" Target="../media/image183.png"/><Relationship Id="rId10" Type="http://schemas.openxmlformats.org/officeDocument/2006/relationships/image" Target="../media/image30.png"/></Relationships>
</file>

<file path=ppt/slides/_rels/slide4.xml.rels><?xml version="1.0" encoding="UTF-8" standalone="yes"?><Relationships xmlns="http://schemas.openxmlformats.org/package/2006/relationships"><Relationship Id="rId11" Type="http://schemas.openxmlformats.org/officeDocument/2006/relationships/slide" Target="/ppt/slides/slide2.xml"/><Relationship Id="rId10" Type="http://schemas.openxmlformats.org/officeDocument/2006/relationships/image" Target="../media/image10.png"/><Relationship Id="rId13" Type="http://schemas.openxmlformats.org/officeDocument/2006/relationships/image" Target="../media/image13.png"/><Relationship Id="rId12" Type="http://schemas.openxmlformats.org/officeDocument/2006/relationships/slide" Target="/ppt/slides/slide12.xml"/><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hyperlink" Target="https://drive.google.com/file/d/1Fzd-E0vV5A4BczSUyNjrd00d83-N6eW4/view?usp=sharing" TargetMode="External"/><Relationship Id="rId9" Type="http://schemas.openxmlformats.org/officeDocument/2006/relationships/slide" Target="/ppt/slides/slide2.xml"/><Relationship Id="rId14" Type="http://schemas.openxmlformats.org/officeDocument/2006/relationships/image" Target="../media/image11.png"/><Relationship Id="rId5" Type="http://schemas.openxmlformats.org/officeDocument/2006/relationships/hyperlink" Target="https://drive.google.com/file/d/134CrercmWZ7LuCOfyjmC3rcFd-8ZfdcX/view?usp=sharing" TargetMode="External"/><Relationship Id="rId6" Type="http://schemas.openxmlformats.org/officeDocument/2006/relationships/hyperlink" Target="https://drive.google.com/file/d/1UBfM8m8xlE2tAcPi-Ujheu_531RsR6gi/view?usp=sharing" TargetMode="External"/><Relationship Id="rId7" Type="http://schemas.openxmlformats.org/officeDocument/2006/relationships/hyperlink" Target="https://drive.google.com/file/d/1eBHHX49nuAJ0n4rYpLQUzjl4ENCLJscW/view?usp=sharing" TargetMode="External"/><Relationship Id="rId8" Type="http://schemas.openxmlformats.org/officeDocument/2006/relationships/hyperlink" Target="https://drive.google.com/file/d/15BWjdgQN1Sv_lERIixpfbg11R1iE6xst/view?usp=sharing" TargetMode="External"/></Relationships>
</file>

<file path=ppt/slides/_rels/slide5.xml.rels><?xml version="1.0" encoding="UTF-8" standalone="yes"?><Relationships xmlns="http://schemas.openxmlformats.org/package/2006/relationships"><Relationship Id="rId11" Type="http://schemas.openxmlformats.org/officeDocument/2006/relationships/slide" Target="/ppt/slides/slide7.xml"/><Relationship Id="rId10" Type="http://schemas.openxmlformats.org/officeDocument/2006/relationships/image" Target="../media/image26.png"/><Relationship Id="rId13" Type="http://schemas.openxmlformats.org/officeDocument/2006/relationships/slide" Target="/ppt/slides/slide9.xml"/><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slide" Target="/ppt/slides/slide10.xml"/><Relationship Id="rId9" Type="http://schemas.openxmlformats.org/officeDocument/2006/relationships/slide" Target="/ppt/slides/slide8.xml"/><Relationship Id="rId15" Type="http://schemas.openxmlformats.org/officeDocument/2006/relationships/slide" Target="/ppt/slides/slide2.xml"/><Relationship Id="rId14" Type="http://schemas.openxmlformats.org/officeDocument/2006/relationships/image" Target="../media/image33.png"/><Relationship Id="rId17" Type="http://schemas.openxmlformats.org/officeDocument/2006/relationships/slide" Target="/ppt/slides/slide12.xml"/><Relationship Id="rId16" Type="http://schemas.openxmlformats.org/officeDocument/2006/relationships/image" Target="../media/image10.png"/><Relationship Id="rId5" Type="http://schemas.openxmlformats.org/officeDocument/2006/relationships/image" Target="../media/image17.png"/><Relationship Id="rId19" Type="http://schemas.openxmlformats.org/officeDocument/2006/relationships/image" Target="../media/image11.png"/><Relationship Id="rId6" Type="http://schemas.openxmlformats.org/officeDocument/2006/relationships/image" Target="../media/image27.png"/><Relationship Id="rId18" Type="http://schemas.openxmlformats.org/officeDocument/2006/relationships/image" Target="../media/image18.png"/><Relationship Id="rId7" Type="http://schemas.openxmlformats.org/officeDocument/2006/relationships/slide" Target="/ppt/slides/slide6.xml"/><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20" Type="http://schemas.openxmlformats.org/officeDocument/2006/relationships/image" Target="../media/image7.png"/><Relationship Id="rId11" Type="http://schemas.openxmlformats.org/officeDocument/2006/relationships/slide" Target="/ppt/slides/slide2.xml"/><Relationship Id="rId10" Type="http://schemas.openxmlformats.org/officeDocument/2006/relationships/hyperlink" Target="https://www.taggtime.com/store/stompers" TargetMode="External"/><Relationship Id="rId21" Type="http://schemas.openxmlformats.org/officeDocument/2006/relationships/image" Target="../media/image28.png"/><Relationship Id="rId13" Type="http://schemas.openxmlformats.org/officeDocument/2006/relationships/hyperlink" Target="https://drive.google.com/file/d/175cvyG5KcOxecNoV8YLBmTkU50FQP-LN/view?usp=sharing" TargetMode="External"/><Relationship Id="rId12"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hyperlink" Target="https://www.youtube.com/watch?v=gdH47WnvJyo" TargetMode="External"/><Relationship Id="rId9" Type="http://schemas.openxmlformats.org/officeDocument/2006/relationships/image" Target="../media/image24.png"/><Relationship Id="rId15" Type="http://schemas.openxmlformats.org/officeDocument/2006/relationships/hyperlink" Target="https://drive.google.com/file/d/1rTEU3lNsYyiPP3zfR7eJCBM1cMQK3fuh/view?usp=sharing" TargetMode="External"/><Relationship Id="rId14" Type="http://schemas.openxmlformats.org/officeDocument/2006/relationships/image" Target="../media/image29.png"/><Relationship Id="rId17" Type="http://schemas.openxmlformats.org/officeDocument/2006/relationships/hyperlink" Target="https://www.youtube.com/watch?v=eMmC_dPYpWY" TargetMode="External"/><Relationship Id="rId16" Type="http://schemas.openxmlformats.org/officeDocument/2006/relationships/image" Target="../media/image19.png"/><Relationship Id="rId5" Type="http://schemas.openxmlformats.org/officeDocument/2006/relationships/image" Target="../media/image20.png"/><Relationship Id="rId19" Type="http://schemas.openxmlformats.org/officeDocument/2006/relationships/hyperlink" Target="https://drive.google.com/file/d/1auBCC4Wliep14I26HK8Dmt5c1YeNqfFr/view?usp=sharing" TargetMode="External"/><Relationship Id="rId6" Type="http://schemas.openxmlformats.org/officeDocument/2006/relationships/hyperlink" Target="https://www.youtube.com/watch?v=PU0lOD3kVII&amp;t=14s" TargetMode="External"/><Relationship Id="rId18" Type="http://schemas.openxmlformats.org/officeDocument/2006/relationships/image" Target="../media/image32.png"/><Relationship Id="rId7" Type="http://schemas.openxmlformats.org/officeDocument/2006/relationships/image" Target="../media/image38.png"/><Relationship Id="rId8" Type="http://schemas.openxmlformats.org/officeDocument/2006/relationships/hyperlink" Target="https://www.youtube.com/watch?v=B3Fgk6dt28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8.jpg"/><Relationship Id="rId4" Type="http://schemas.openxmlformats.org/officeDocument/2006/relationships/slide" Target="/ppt/slides/slide5.xml"/><Relationship Id="rId9"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hyperlink" Target="https://drive.google.com/file/d/1_geniAN9H602eegU73066bRnZSO0_qit/view?usp=sharing" TargetMode="External"/><Relationship Id="rId7" Type="http://schemas.openxmlformats.org/officeDocument/2006/relationships/image" Target="../media/image23.png"/><Relationship Id="rId8" Type="http://schemas.openxmlformats.org/officeDocument/2006/relationships/hyperlink" Target="https://drive.google.com/file/d/1mX1-jQTQYwE8xJtk8Xawv0VvBCtpUD3L/view?usp=sharing" TargetMode="External"/></Relationships>
</file>

<file path=ppt/slides/_rels/slide8.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slide" Target="/ppt/slides/slide5.xml"/><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3.jpg"/><Relationship Id="rId4" Type="http://schemas.openxmlformats.org/officeDocument/2006/relationships/image" Target="../media/image34.png"/><Relationship Id="rId9" Type="http://schemas.openxmlformats.org/officeDocument/2006/relationships/image" Target="../media/image58.png"/><Relationship Id="rId5" Type="http://schemas.openxmlformats.org/officeDocument/2006/relationships/hyperlink" Target="https://drive.google.com/file/d/1hOoi5KQyf9H2Ucyup1ulOonx2txRndpp/view?usp=sharing" TargetMode="External"/><Relationship Id="rId6" Type="http://schemas.openxmlformats.org/officeDocument/2006/relationships/image" Target="../media/image40.png"/><Relationship Id="rId7" Type="http://schemas.openxmlformats.org/officeDocument/2006/relationships/image" Target="../media/image26.png"/><Relationship Id="rId8" Type="http://schemas.openxmlformats.org/officeDocument/2006/relationships/image" Target="../media/image47.png"/></Relationships>
</file>

<file path=ppt/slides/_rels/slide9.xml.rels><?xml version="1.0" encoding="UTF-8" standalone="yes"?><Relationships xmlns="http://schemas.openxmlformats.org/package/2006/relationships"><Relationship Id="rId11" Type="http://schemas.openxmlformats.org/officeDocument/2006/relationships/hyperlink" Target="https://drive.google.com/file/d/1c7vJ4VEkqcMdEjbmeZlUY_jiZvz6JBsG/view?usp=sharing" TargetMode="External"/><Relationship Id="rId10" Type="http://schemas.openxmlformats.org/officeDocument/2006/relationships/image" Target="../media/image52.png"/><Relationship Id="rId13" Type="http://schemas.openxmlformats.org/officeDocument/2006/relationships/hyperlink" Target="https://drive.google.com/file/d/1uuAJftaZ08WEIyPf0MCE9RebBcJ7NGQ5/view?usp=sharing" TargetMode="External"/><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jpg"/><Relationship Id="rId4" Type="http://schemas.openxmlformats.org/officeDocument/2006/relationships/slide" Target="/ppt/slides/slide5.xml"/><Relationship Id="rId9" Type="http://schemas.openxmlformats.org/officeDocument/2006/relationships/hyperlink" Target="https://drive.google.com/file/d/1jQEPXC7vCNw8DqIo_OWr8_Pr6N-sNLIV/view?usp=sharing" TargetMode="External"/><Relationship Id="rId15" Type="http://schemas.openxmlformats.org/officeDocument/2006/relationships/hyperlink" Target="https://drive.google.com/file/d/1AXGt-NOFQpkTnDLLhS8AxSDsy8JcALHN/view?usp=sharing" TargetMode="External"/><Relationship Id="rId14" Type="http://schemas.openxmlformats.org/officeDocument/2006/relationships/image" Target="../media/image80.png"/><Relationship Id="rId17" Type="http://schemas.openxmlformats.org/officeDocument/2006/relationships/hyperlink" Target="https://drive.google.com/file/d/1e8ZVbGMATmAcSD50VgBVfi8YZwylWLNm/view?usp=sharing" TargetMode="External"/><Relationship Id="rId16" Type="http://schemas.openxmlformats.org/officeDocument/2006/relationships/image" Target="../media/image41.png"/><Relationship Id="rId5" Type="http://schemas.openxmlformats.org/officeDocument/2006/relationships/image" Target="../media/image30.png"/><Relationship Id="rId19" Type="http://schemas.openxmlformats.org/officeDocument/2006/relationships/image" Target="../media/image56.png"/><Relationship Id="rId6" Type="http://schemas.openxmlformats.org/officeDocument/2006/relationships/hyperlink" Target="https://drive.google.com/file/d/1IbsoW86E9NbYrPsS8LSrrL5Q-fQMg4m6/view?usp=sharing" TargetMode="External"/><Relationship Id="rId18" Type="http://schemas.openxmlformats.org/officeDocument/2006/relationships/hyperlink" Target="https://drive.google.com/file/d/1s5IWF5bnePLGMgIlp9Xrjj5_9XdSynez/view?usp=sharing" TargetMode="External"/><Relationship Id="rId7" Type="http://schemas.openxmlformats.org/officeDocument/2006/relationships/image" Target="../media/image33.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26">
            <a:hlinkClick action="ppaction://hlinksldjump" r:id="rId4"/>
          </p:cNvPr>
          <p:cNvSpPr txBox="1"/>
          <p:nvPr/>
        </p:nvSpPr>
        <p:spPr>
          <a:xfrm>
            <a:off x="296350" y="2266950"/>
            <a:ext cx="2148900" cy="831300"/>
          </a:xfrm>
          <a:prstGeom prst="rect">
            <a:avLst/>
          </a:prstGeom>
          <a:noFill/>
          <a:ln>
            <a:noFill/>
          </a:ln>
        </p:spPr>
        <p:txBody>
          <a:bodyPr anchorCtr="0" anchor="ctr" bIns="91425" lIns="91425" spcFirstLastPara="1" rIns="91425" wrap="square" tIns="91425">
            <a:noAutofit/>
          </a:bodyPr>
          <a:lstStyle/>
          <a:p>
            <a:pPr indent="0" lvl="0" marL="457200" rtl="0" algn="ctr">
              <a:spcBef>
                <a:spcPts val="0"/>
              </a:spcBef>
              <a:spcAft>
                <a:spcPts val="0"/>
              </a:spcAft>
              <a:buNone/>
            </a:pPr>
            <a:r>
              <a:rPr b="1" lang="en" u="sng">
                <a:solidFill>
                  <a:schemeClr val="hlink"/>
                </a:solidFill>
                <a:hlinkClick action="ppaction://hlinkshowjump?jump=nextslide"/>
              </a:rPr>
              <a:t>Click here</a:t>
            </a:r>
            <a:r>
              <a:rPr b="1" lang="en">
                <a:solidFill>
                  <a:srgbClr val="FF0000"/>
                </a:solidFill>
              </a:rPr>
              <a:t> </a:t>
            </a:r>
            <a:r>
              <a:rPr b="1" lang="en">
                <a:solidFill>
                  <a:srgbClr val="0000FF"/>
                </a:solidFill>
              </a:rPr>
              <a:t>for</a:t>
            </a:r>
            <a:r>
              <a:rPr b="1" lang="en">
                <a:solidFill>
                  <a:srgbClr val="FF0000"/>
                </a:solidFill>
              </a:rPr>
              <a:t> </a:t>
            </a:r>
            <a:r>
              <a:rPr b="1" lang="en">
                <a:solidFill>
                  <a:srgbClr val="0000FF"/>
                </a:solidFill>
              </a:rPr>
              <a:t>Physical Education Games &amp; Videos</a:t>
            </a:r>
            <a:endParaRPr b="1">
              <a:solidFill>
                <a:srgbClr val="0000FF"/>
              </a:solidFill>
            </a:endParaRPr>
          </a:p>
        </p:txBody>
      </p:sp>
      <p:sp>
        <p:nvSpPr>
          <p:cNvPr id="164" name="Google Shape;164;p26">
            <a:hlinkClick action="ppaction://hlinksldjump" r:id="rId5"/>
          </p:cNvPr>
          <p:cNvSpPr txBox="1"/>
          <p:nvPr/>
        </p:nvSpPr>
        <p:spPr>
          <a:xfrm>
            <a:off x="3494700" y="2102200"/>
            <a:ext cx="2023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hlink"/>
                </a:solidFill>
                <a:latin typeface="Architects Daughter"/>
                <a:ea typeface="Architects Daughter"/>
                <a:cs typeface="Architects Daughter"/>
                <a:sym typeface="Architects Daughter"/>
                <a:hlinkClick action="ppaction://hlinksldjump" r:id="rId6"/>
              </a:rPr>
              <a:t>C</a:t>
            </a:r>
            <a:r>
              <a:rPr b="1" lang="en" u="sng">
                <a:solidFill>
                  <a:schemeClr val="hlink"/>
                </a:solidFill>
                <a:hlinkClick action="ppaction://hlinksldjump" r:id="rId7"/>
              </a:rPr>
              <a:t>lick here</a:t>
            </a:r>
            <a:r>
              <a:rPr b="1" lang="en"/>
              <a:t> </a:t>
            </a:r>
            <a:r>
              <a:rPr b="1" lang="en">
                <a:solidFill>
                  <a:srgbClr val="6AA84F"/>
                </a:solidFill>
              </a:rPr>
              <a:t>to learn more about </a:t>
            </a:r>
            <a:r>
              <a:rPr b="1" lang="en">
                <a:solidFill>
                  <a:srgbClr val="0000FF"/>
                </a:solidFill>
              </a:rPr>
              <a:t>TAGG</a:t>
            </a:r>
            <a:r>
              <a:rPr b="1" lang="en">
                <a:solidFill>
                  <a:srgbClr val="6AA84F"/>
                </a:solidFill>
              </a:rPr>
              <a:t>-ED® and how it will improve your students Literacy &amp; Math scores!</a:t>
            </a:r>
            <a:endParaRPr b="1">
              <a:solidFill>
                <a:srgbClr val="6AA84F"/>
              </a:solidFill>
            </a:endParaRPr>
          </a:p>
        </p:txBody>
      </p:sp>
      <p:sp>
        <p:nvSpPr>
          <p:cNvPr id="165" name="Google Shape;165;p26">
            <a:hlinkClick action="ppaction://hlinksldjump" r:id="rId8"/>
          </p:cNvPr>
          <p:cNvSpPr txBox="1"/>
          <p:nvPr/>
        </p:nvSpPr>
        <p:spPr>
          <a:xfrm>
            <a:off x="7215225" y="225625"/>
            <a:ext cx="1634700" cy="1806000"/>
          </a:xfrm>
          <a:prstGeom prst="rect">
            <a:avLst/>
          </a:prstGeom>
          <a:solidFill>
            <a:schemeClr val="lt2"/>
          </a:solidFill>
          <a:ln cap="flat" cmpd="sng" w="76200">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00FF"/>
                </a:solidFill>
                <a:latin typeface="Trebuchet MS"/>
                <a:ea typeface="Trebuchet MS"/>
                <a:cs typeface="Trebuchet MS"/>
                <a:sym typeface="Trebuchet MS"/>
              </a:rPr>
              <a:t> </a:t>
            </a:r>
            <a:r>
              <a:rPr b="1" i="0" lang="en" sz="1300" u="none" cap="none" strike="noStrike">
                <a:solidFill>
                  <a:srgbClr val="0000FF"/>
                </a:solidFill>
                <a:latin typeface="Comic Sans MS"/>
                <a:ea typeface="Comic Sans MS"/>
                <a:cs typeface="Comic Sans MS"/>
                <a:sym typeface="Comic Sans MS"/>
              </a:rPr>
              <a:t>In-Person    Professional Development</a:t>
            </a:r>
            <a:endParaRPr b="0" i="0" sz="1300" u="none" cap="none" strike="noStrike">
              <a:solidFill>
                <a:srgbClr val="0000FF"/>
              </a:solidFill>
              <a:latin typeface="Calibri"/>
              <a:ea typeface="Calibri"/>
              <a:cs typeface="Calibri"/>
              <a:sym typeface="Calibri"/>
            </a:endParaRPr>
          </a:p>
        </p:txBody>
      </p:sp>
      <p:sp>
        <p:nvSpPr>
          <p:cNvPr id="166" name="Google Shape;166;p26"/>
          <p:cNvSpPr txBox="1"/>
          <p:nvPr/>
        </p:nvSpPr>
        <p:spPr>
          <a:xfrm>
            <a:off x="481800" y="3407400"/>
            <a:ext cx="11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67" name="Google Shape;167;p26">
            <a:hlinkClick action="ppaction://hlinksldjump" r:id="rId9"/>
          </p:cNvPr>
          <p:cNvPicPr preferRelativeResize="0"/>
          <p:nvPr/>
        </p:nvPicPr>
        <p:blipFill>
          <a:blip r:embed="rId10">
            <a:alphaModFix/>
          </a:blip>
          <a:stretch>
            <a:fillRect/>
          </a:stretch>
        </p:blipFill>
        <p:spPr>
          <a:xfrm>
            <a:off x="7346288" y="2097625"/>
            <a:ext cx="1806125" cy="1806125"/>
          </a:xfrm>
          <a:prstGeom prst="rect">
            <a:avLst/>
          </a:prstGeom>
          <a:noFill/>
          <a:ln>
            <a:noFill/>
          </a:ln>
        </p:spPr>
      </p:pic>
      <p:sp>
        <p:nvSpPr>
          <p:cNvPr id="168" name="Google Shape;168;p26">
            <a:hlinkClick r:id="rId11"/>
          </p:cNvPr>
          <p:cNvSpPr txBox="1"/>
          <p:nvPr/>
        </p:nvSpPr>
        <p:spPr>
          <a:xfrm>
            <a:off x="3274300" y="3731400"/>
            <a:ext cx="2307900" cy="312300"/>
          </a:xfrm>
          <a:prstGeom prst="rect">
            <a:avLst/>
          </a:prstGeom>
          <a:solidFill>
            <a:srgbClr val="F7F7F7"/>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alibri"/>
                <a:ea typeface="Calibri"/>
                <a:cs typeface="Calibri"/>
                <a:sym typeface="Calibri"/>
              </a:rPr>
              <a:t>Visit TAGGTIME.com here!</a:t>
            </a:r>
            <a:endParaRPr b="1">
              <a:latin typeface="Calibri"/>
              <a:ea typeface="Calibri"/>
              <a:cs typeface="Calibri"/>
              <a:sym typeface="Calibri"/>
            </a:endParaRPr>
          </a:p>
        </p:txBody>
      </p:sp>
      <p:pic>
        <p:nvPicPr>
          <p:cNvPr id="169" name="Google Shape;169;p26">
            <a:hlinkClick action="ppaction://hlinksldjump" r:id="rId12"/>
          </p:cNvPr>
          <p:cNvPicPr preferRelativeResize="0"/>
          <p:nvPr/>
        </p:nvPicPr>
        <p:blipFill>
          <a:blip r:embed="rId13">
            <a:alphaModFix/>
          </a:blip>
          <a:stretch>
            <a:fillRect/>
          </a:stretch>
        </p:blipFill>
        <p:spPr>
          <a:xfrm>
            <a:off x="3592486" y="283920"/>
            <a:ext cx="1544025" cy="1872680"/>
          </a:xfrm>
          <a:prstGeom prst="rect">
            <a:avLst/>
          </a:prstGeom>
          <a:noFill/>
          <a:ln>
            <a:noFill/>
          </a:ln>
        </p:spPr>
      </p:pic>
      <p:pic>
        <p:nvPicPr>
          <p:cNvPr id="170" name="Google Shape;170;p26">
            <a:hlinkClick action="ppaction://hlinksldjump" r:id="rId14"/>
          </p:cNvPr>
          <p:cNvPicPr preferRelativeResize="0"/>
          <p:nvPr/>
        </p:nvPicPr>
        <p:blipFill>
          <a:blip r:embed="rId15">
            <a:alphaModFix/>
          </a:blip>
          <a:stretch>
            <a:fillRect/>
          </a:stretch>
        </p:blipFill>
        <p:spPr>
          <a:xfrm>
            <a:off x="785050" y="225626"/>
            <a:ext cx="1737070" cy="1872673"/>
          </a:xfrm>
          <a:prstGeom prst="rect">
            <a:avLst/>
          </a:prstGeom>
          <a:noFill/>
          <a:ln cap="flat" cmpd="sng" w="76200">
            <a:solidFill>
              <a:srgbClr val="FFA500"/>
            </a:solidFill>
            <a:prstDash val="solid"/>
            <a:round/>
            <a:headEnd len="sm" w="sm" type="none"/>
            <a:tailEnd len="sm" w="sm" type="none"/>
          </a:ln>
        </p:spPr>
      </p:pic>
      <p:pic>
        <p:nvPicPr>
          <p:cNvPr id="171" name="Google Shape;171;p26">
            <a:hlinkClick r:id="rId16"/>
          </p:cNvPr>
          <p:cNvPicPr preferRelativeResize="0"/>
          <p:nvPr/>
        </p:nvPicPr>
        <p:blipFill>
          <a:blip r:embed="rId17">
            <a:alphaModFix/>
          </a:blip>
          <a:stretch>
            <a:fillRect/>
          </a:stretch>
        </p:blipFill>
        <p:spPr>
          <a:xfrm>
            <a:off x="471048" y="3807590"/>
            <a:ext cx="2307900" cy="627885"/>
          </a:xfrm>
          <a:prstGeom prst="rect">
            <a:avLst/>
          </a:prstGeom>
          <a:noFill/>
          <a:ln cap="flat" cmpd="sng" w="38100">
            <a:solidFill>
              <a:srgbClr val="FF0000"/>
            </a:solidFill>
            <a:prstDash val="solid"/>
            <a:round/>
            <a:headEnd len="sm" w="sm" type="none"/>
            <a:tailEnd len="sm" w="sm" type="none"/>
          </a:ln>
        </p:spPr>
      </p:pic>
      <p:sp>
        <p:nvSpPr>
          <p:cNvPr id="172" name="Google Shape;172;p26">
            <a:hlinkClick action="ppaction://hlinksldjump" r:id="rId18"/>
          </p:cNvPr>
          <p:cNvSpPr txBox="1"/>
          <p:nvPr/>
        </p:nvSpPr>
        <p:spPr>
          <a:xfrm>
            <a:off x="7132575" y="3821550"/>
            <a:ext cx="1806000" cy="831300"/>
          </a:xfrm>
          <a:prstGeom prst="rect">
            <a:avLst/>
          </a:prstGeom>
          <a:solidFill>
            <a:schemeClr val="lt1"/>
          </a:solid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Click here </a:t>
            </a:r>
            <a:r>
              <a:rPr lang="en" sz="2100">
                <a:solidFill>
                  <a:schemeClr val="dk1"/>
                </a:solidFill>
                <a:latin typeface="Calibri"/>
                <a:ea typeface="Calibri"/>
                <a:cs typeface="Calibri"/>
                <a:sym typeface="Calibri"/>
              </a:rPr>
              <a:t>for</a:t>
            </a:r>
            <a:r>
              <a:rPr lang="en" sz="2100">
                <a:solidFill>
                  <a:schemeClr val="dk1"/>
                </a:solidFill>
                <a:latin typeface="Calibri"/>
                <a:ea typeface="Calibri"/>
                <a:cs typeface="Calibri"/>
                <a:sym typeface="Calibri"/>
              </a:rPr>
              <a:t> contact info</a:t>
            </a:r>
            <a:endParaRPr sz="1700">
              <a:solidFill>
                <a:schemeClr val="dk1"/>
              </a:solidFill>
              <a:latin typeface="Calibri"/>
              <a:ea typeface="Calibri"/>
              <a:cs typeface="Calibri"/>
              <a:sym typeface="Calibri"/>
            </a:endParaRPr>
          </a:p>
        </p:txBody>
      </p:sp>
      <p:sp>
        <p:nvSpPr>
          <p:cNvPr id="173" name="Google Shape;173;p26">
            <a:hlinkClick action="ppaction://hlinksldjump" r:id="rId19"/>
          </p:cNvPr>
          <p:cNvSpPr/>
          <p:nvPr/>
        </p:nvSpPr>
        <p:spPr>
          <a:xfrm rot="-620478">
            <a:off x="5475365" y="1999171"/>
            <a:ext cx="2307865" cy="1865615"/>
          </a:xfrm>
          <a:prstGeom prst="irregularSeal2">
            <a:avLst/>
          </a:prstGeom>
          <a:solidFill>
            <a:srgbClr val="00FFFF"/>
          </a:solidFill>
          <a:ln cap="flat" cmpd="sng" w="28575">
            <a:solidFill>
              <a:srgbClr val="FFA5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000FF"/>
                </a:solidFill>
                <a:latin typeface="Calibri"/>
                <a:ea typeface="Calibri"/>
                <a:cs typeface="Calibri"/>
                <a:sym typeface="Calibri"/>
              </a:rPr>
              <a:t>Learn about </a:t>
            </a:r>
            <a:r>
              <a:rPr b="1" lang="en" sz="1200">
                <a:solidFill>
                  <a:srgbClr val="0000FF"/>
                </a:solidFill>
                <a:latin typeface="Calibri"/>
                <a:ea typeface="Calibri"/>
                <a:cs typeface="Calibri"/>
                <a:sym typeface="Calibri"/>
              </a:rPr>
              <a:t>fundraising</a:t>
            </a:r>
            <a:r>
              <a:rPr b="1" lang="en" sz="1200">
                <a:solidFill>
                  <a:srgbClr val="0000FF"/>
                </a:solidFill>
                <a:latin typeface="Calibri"/>
                <a:ea typeface="Calibri"/>
                <a:cs typeface="Calibri"/>
                <a:sym typeface="Calibri"/>
              </a:rPr>
              <a:t> here!!</a:t>
            </a:r>
            <a:endParaRPr b="1" sz="1200">
              <a:solidFill>
                <a:srgbClr val="0000FF"/>
              </a:solidFill>
              <a:latin typeface="Calibri"/>
              <a:ea typeface="Calibri"/>
              <a:cs typeface="Calibri"/>
              <a:sym typeface="Calibri"/>
            </a:endParaRPr>
          </a:p>
        </p:txBody>
      </p:sp>
      <p:sp>
        <p:nvSpPr>
          <p:cNvPr id="174" name="Google Shape;174;p26">
            <a:hlinkClick r:id="rId20"/>
          </p:cNvPr>
          <p:cNvSpPr/>
          <p:nvPr/>
        </p:nvSpPr>
        <p:spPr>
          <a:xfrm>
            <a:off x="452750" y="3407400"/>
            <a:ext cx="2344500" cy="400200"/>
          </a:xfrm>
          <a:prstGeom prst="snip1Rect">
            <a:avLst>
              <a:gd fmla="val 16667" name="adj"/>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chemeClr val="lt1"/>
                </a:solidFill>
                <a:latin typeface="Roboto Condensed ExtraBold"/>
                <a:ea typeface="Roboto Condensed ExtraBold"/>
                <a:cs typeface="Roboto Condensed ExtraBold"/>
                <a:sym typeface="Roboto Condensed ExtraBold"/>
              </a:rPr>
              <a:t>TAGG TIME</a:t>
            </a:r>
            <a:endParaRPr sz="3200">
              <a:solidFill>
                <a:schemeClr val="lt1"/>
              </a:solidFill>
              <a:latin typeface="Roboto Condensed ExtraBold"/>
              <a:ea typeface="Roboto Condensed ExtraBold"/>
              <a:cs typeface="Roboto Condensed ExtraBold"/>
              <a:sym typeface="Roboto Condensed ExtraBold"/>
            </a:endParaRPr>
          </a:p>
        </p:txBody>
      </p:sp>
      <p:pic>
        <p:nvPicPr>
          <p:cNvPr descr="a cat wearing headphones with the website b3ta.hnldesign.nl in the corner (Provided by Tenor)" id="175" name="Google Shape;175;p26">
            <a:hlinkClick r:id="rId21"/>
          </p:cNvPr>
          <p:cNvPicPr preferRelativeResize="0"/>
          <p:nvPr/>
        </p:nvPicPr>
        <p:blipFill>
          <a:blip r:embed="rId22">
            <a:alphaModFix/>
          </a:blip>
          <a:stretch>
            <a:fillRect/>
          </a:stretch>
        </p:blipFill>
        <p:spPr>
          <a:xfrm>
            <a:off x="5763450" y="283925"/>
            <a:ext cx="831300" cy="831300"/>
          </a:xfrm>
          <a:prstGeom prst="rect">
            <a:avLst/>
          </a:prstGeom>
          <a:noFill/>
          <a:ln cap="flat" cmpd="sng" w="28575">
            <a:solidFill>
              <a:schemeClr val="accent2"/>
            </a:solidFill>
            <a:prstDash val="solid"/>
            <a:round/>
            <a:headEnd len="sm" w="sm" type="none"/>
            <a:tailEnd len="sm" w="sm" type="none"/>
          </a:ln>
        </p:spPr>
      </p:pic>
      <p:sp>
        <p:nvSpPr>
          <p:cNvPr id="176" name="Google Shape;176;p26"/>
          <p:cNvSpPr/>
          <p:nvPr/>
        </p:nvSpPr>
        <p:spPr>
          <a:xfrm>
            <a:off x="5763325" y="1241525"/>
            <a:ext cx="831300" cy="487800"/>
          </a:xfrm>
          <a:prstGeom prst="roundRect">
            <a:avLst>
              <a:gd fmla="val 16667" name="adj"/>
            </a:avLst>
          </a:prstGeom>
          <a:solidFill>
            <a:schemeClr val="accent5"/>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7" name="Google Shape;177;p26">
            <a:hlinkClick r:id="rId23"/>
          </p:cNvPr>
          <p:cNvSpPr txBox="1"/>
          <p:nvPr/>
        </p:nvSpPr>
        <p:spPr>
          <a:xfrm>
            <a:off x="5782865" y="1285325"/>
            <a:ext cx="7860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Calibri"/>
                <a:ea typeface="Calibri"/>
                <a:cs typeface="Calibri"/>
                <a:sym typeface="Calibri"/>
              </a:rPr>
              <a:t>Music</a:t>
            </a:r>
            <a:endParaRPr sz="1200">
              <a:solidFill>
                <a:schemeClr val="lt1"/>
              </a:solidFill>
              <a:latin typeface="Calibri"/>
              <a:ea typeface="Calibri"/>
              <a:cs typeface="Calibri"/>
              <a:sym typeface="Calibri"/>
            </a:endParaRPr>
          </a:p>
          <a:p>
            <a:pPr indent="0" lvl="0" marL="0" rtl="0" algn="ctr">
              <a:spcBef>
                <a:spcPts val="0"/>
              </a:spcBef>
              <a:spcAft>
                <a:spcPts val="0"/>
              </a:spcAft>
              <a:buNone/>
            </a:pPr>
            <a:r>
              <a:rPr lang="en" sz="1200">
                <a:solidFill>
                  <a:schemeClr val="lt1"/>
                </a:solidFill>
                <a:latin typeface="Calibri"/>
                <a:ea typeface="Calibri"/>
                <a:cs typeface="Calibri"/>
                <a:sym typeface="Calibri"/>
              </a:rPr>
              <a:t>Playlist</a:t>
            </a:r>
            <a:endParaRPr sz="12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304" name="Shape 304"/>
        <p:cNvGrpSpPr/>
        <p:nvPr/>
      </p:nvGrpSpPr>
      <p:grpSpPr>
        <a:xfrm>
          <a:off x="0" y="0"/>
          <a:ext cx="0" cy="0"/>
          <a:chOff x="0" y="0"/>
          <a:chExt cx="0" cy="0"/>
        </a:xfrm>
      </p:grpSpPr>
      <p:pic>
        <p:nvPicPr>
          <p:cNvPr id="305" name="Google Shape;305;p35">
            <a:hlinkClick r:id="rId3"/>
          </p:cNvPr>
          <p:cNvPicPr preferRelativeResize="0"/>
          <p:nvPr/>
        </p:nvPicPr>
        <p:blipFill rotWithShape="1">
          <a:blip r:embed="rId4">
            <a:alphaModFix/>
          </a:blip>
          <a:srcRect b="0" l="0" r="0" t="0"/>
          <a:stretch/>
        </p:blipFill>
        <p:spPr>
          <a:xfrm>
            <a:off x="1592874" y="1842512"/>
            <a:ext cx="765702" cy="745038"/>
          </a:xfrm>
          <a:prstGeom prst="rect">
            <a:avLst/>
          </a:prstGeom>
          <a:noFill/>
          <a:ln>
            <a:noFill/>
          </a:ln>
        </p:spPr>
      </p:pic>
      <p:pic>
        <p:nvPicPr>
          <p:cNvPr id="306" name="Google Shape;306;p35"/>
          <p:cNvPicPr preferRelativeResize="0"/>
          <p:nvPr/>
        </p:nvPicPr>
        <p:blipFill rotWithShape="1">
          <a:blip r:embed="rId5">
            <a:alphaModFix/>
          </a:blip>
          <a:srcRect b="0" l="0" r="0" t="0"/>
          <a:stretch/>
        </p:blipFill>
        <p:spPr>
          <a:xfrm rot="183712">
            <a:off x="6365800" y="152400"/>
            <a:ext cx="2489950" cy="3108200"/>
          </a:xfrm>
          <a:prstGeom prst="rect">
            <a:avLst/>
          </a:prstGeom>
          <a:noFill/>
          <a:ln>
            <a:noFill/>
          </a:ln>
          <a:effectLst>
            <a:outerShdw blurRad="57150" rotWithShape="0" algn="bl" dir="5400000" dist="19050">
              <a:srgbClr val="000000">
                <a:alpha val="49803"/>
              </a:srgbClr>
            </a:outerShdw>
          </a:effectLst>
        </p:spPr>
      </p:pic>
      <p:pic>
        <p:nvPicPr>
          <p:cNvPr id="307" name="Google Shape;307;p35"/>
          <p:cNvPicPr preferRelativeResize="0"/>
          <p:nvPr/>
        </p:nvPicPr>
        <p:blipFill rotWithShape="1">
          <a:blip r:embed="rId6">
            <a:alphaModFix/>
          </a:blip>
          <a:srcRect b="42468" l="0" r="0" t="42471"/>
          <a:stretch/>
        </p:blipFill>
        <p:spPr>
          <a:xfrm>
            <a:off x="-96950" y="3933475"/>
            <a:ext cx="9144001" cy="1210026"/>
          </a:xfrm>
          <a:prstGeom prst="rect">
            <a:avLst/>
          </a:prstGeom>
          <a:noFill/>
          <a:ln>
            <a:noFill/>
          </a:ln>
        </p:spPr>
      </p:pic>
      <p:pic>
        <p:nvPicPr>
          <p:cNvPr id="308" name="Google Shape;308;p35">
            <a:hlinkClick r:id="rId7"/>
          </p:cNvPr>
          <p:cNvPicPr preferRelativeResize="0"/>
          <p:nvPr/>
        </p:nvPicPr>
        <p:blipFill rotWithShape="1">
          <a:blip r:embed="rId8">
            <a:alphaModFix/>
          </a:blip>
          <a:srcRect b="0" l="0" r="0" t="0"/>
          <a:stretch/>
        </p:blipFill>
        <p:spPr>
          <a:xfrm rot="1218741">
            <a:off x="2095973" y="2595020"/>
            <a:ext cx="898405" cy="568987"/>
          </a:xfrm>
          <a:prstGeom prst="rect">
            <a:avLst/>
          </a:prstGeom>
          <a:noFill/>
          <a:ln>
            <a:noFill/>
          </a:ln>
        </p:spPr>
      </p:pic>
      <p:pic>
        <p:nvPicPr>
          <p:cNvPr id="309" name="Google Shape;309;p35"/>
          <p:cNvPicPr preferRelativeResize="0"/>
          <p:nvPr/>
        </p:nvPicPr>
        <p:blipFill rotWithShape="1">
          <a:blip r:embed="rId9">
            <a:alphaModFix/>
          </a:blip>
          <a:srcRect b="0" l="-24781" r="18783" t="-12372"/>
          <a:stretch/>
        </p:blipFill>
        <p:spPr>
          <a:xfrm>
            <a:off x="-582853" y="1685725"/>
            <a:ext cx="2123702" cy="2996400"/>
          </a:xfrm>
          <a:prstGeom prst="rect">
            <a:avLst/>
          </a:prstGeom>
          <a:noFill/>
          <a:ln>
            <a:noFill/>
          </a:ln>
        </p:spPr>
      </p:pic>
      <p:pic>
        <p:nvPicPr>
          <p:cNvPr id="310" name="Google Shape;310;p35">
            <a:hlinkClick action="ppaction://hlinksldjump" r:id="rId10"/>
          </p:cNvPr>
          <p:cNvPicPr preferRelativeResize="0"/>
          <p:nvPr/>
        </p:nvPicPr>
        <p:blipFill rotWithShape="1">
          <a:blip r:embed="rId11">
            <a:alphaModFix/>
          </a:blip>
          <a:srcRect b="0" l="0" r="0" t="0"/>
          <a:stretch/>
        </p:blipFill>
        <p:spPr>
          <a:xfrm>
            <a:off x="7849645" y="3933475"/>
            <a:ext cx="1054401" cy="1072274"/>
          </a:xfrm>
          <a:prstGeom prst="rect">
            <a:avLst/>
          </a:prstGeom>
          <a:noFill/>
          <a:ln>
            <a:noFill/>
          </a:ln>
        </p:spPr>
      </p:pic>
      <p:pic>
        <p:nvPicPr>
          <p:cNvPr id="311" name="Google Shape;311;p35"/>
          <p:cNvPicPr preferRelativeResize="0"/>
          <p:nvPr/>
        </p:nvPicPr>
        <p:blipFill rotWithShape="1">
          <a:blip r:embed="rId12">
            <a:alphaModFix/>
          </a:blip>
          <a:srcRect b="880" l="10159" r="12048" t="9149"/>
          <a:stretch/>
        </p:blipFill>
        <p:spPr>
          <a:xfrm>
            <a:off x="2827025" y="2261625"/>
            <a:ext cx="1511027" cy="3039375"/>
          </a:xfrm>
          <a:prstGeom prst="rect">
            <a:avLst/>
          </a:prstGeom>
          <a:noFill/>
          <a:ln>
            <a:noFill/>
          </a:ln>
        </p:spPr>
      </p:pic>
      <p:pic>
        <p:nvPicPr>
          <p:cNvPr id="312" name="Google Shape;312;p35">
            <a:hlinkClick r:id="rId13"/>
          </p:cNvPr>
          <p:cNvPicPr preferRelativeResize="0"/>
          <p:nvPr/>
        </p:nvPicPr>
        <p:blipFill rotWithShape="1">
          <a:blip r:embed="rId14">
            <a:alphaModFix/>
          </a:blip>
          <a:srcRect b="0" l="0" r="0" t="0"/>
          <a:stretch/>
        </p:blipFill>
        <p:spPr>
          <a:xfrm>
            <a:off x="103950" y="348125"/>
            <a:ext cx="1822400" cy="1494368"/>
          </a:xfrm>
          <a:prstGeom prst="rect">
            <a:avLst/>
          </a:prstGeom>
          <a:noFill/>
          <a:ln>
            <a:noFill/>
          </a:ln>
        </p:spPr>
      </p:pic>
      <p:pic>
        <p:nvPicPr>
          <p:cNvPr id="313" name="Google Shape;313;p35"/>
          <p:cNvPicPr preferRelativeResize="0"/>
          <p:nvPr/>
        </p:nvPicPr>
        <p:blipFill rotWithShape="1">
          <a:blip r:embed="rId15">
            <a:alphaModFix/>
          </a:blip>
          <a:srcRect b="0" l="0" r="0" t="0"/>
          <a:stretch/>
        </p:blipFill>
        <p:spPr>
          <a:xfrm>
            <a:off x="1709825" y="3881913"/>
            <a:ext cx="858000" cy="1181189"/>
          </a:xfrm>
          <a:prstGeom prst="rect">
            <a:avLst/>
          </a:prstGeom>
          <a:noFill/>
          <a:ln>
            <a:noFill/>
          </a:ln>
        </p:spPr>
      </p:pic>
      <p:pic>
        <p:nvPicPr>
          <p:cNvPr id="314" name="Google Shape;314;p35">
            <a:hlinkClick r:id="rId16"/>
          </p:cNvPr>
          <p:cNvPicPr preferRelativeResize="0"/>
          <p:nvPr/>
        </p:nvPicPr>
        <p:blipFill rotWithShape="1">
          <a:blip r:embed="rId17">
            <a:alphaModFix/>
          </a:blip>
          <a:srcRect b="0" l="0" r="0" t="0"/>
          <a:stretch/>
        </p:blipFill>
        <p:spPr>
          <a:xfrm>
            <a:off x="1769748" y="3285212"/>
            <a:ext cx="773275" cy="796676"/>
          </a:xfrm>
          <a:prstGeom prst="rect">
            <a:avLst/>
          </a:prstGeom>
          <a:noFill/>
          <a:ln cap="flat" cmpd="sng" w="76200">
            <a:solidFill>
              <a:srgbClr val="FF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6"/>
          <p:cNvSpPr txBox="1"/>
          <p:nvPr/>
        </p:nvSpPr>
        <p:spPr>
          <a:xfrm>
            <a:off x="4957350" y="51925"/>
            <a:ext cx="4024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alibri"/>
                <a:ea typeface="Calibri"/>
                <a:cs typeface="Calibri"/>
                <a:sym typeface="Calibri"/>
              </a:rPr>
              <a:t>Contact Tim to schedule your In Person Professional Development Workshop today!  </a:t>
            </a:r>
            <a:endParaRPr b="1" i="0" sz="2000" u="none" cap="none" strike="noStrike">
              <a:solidFill>
                <a:srgbClr val="000000"/>
              </a:solidFill>
              <a:latin typeface="Calibri"/>
              <a:ea typeface="Calibri"/>
              <a:cs typeface="Calibri"/>
              <a:sym typeface="Calibri"/>
            </a:endParaRPr>
          </a:p>
        </p:txBody>
      </p:sp>
      <p:sp>
        <p:nvSpPr>
          <p:cNvPr id="320" name="Google Shape;320;p36"/>
          <p:cNvSpPr txBox="1"/>
          <p:nvPr/>
        </p:nvSpPr>
        <p:spPr>
          <a:xfrm>
            <a:off x="5000100" y="1160125"/>
            <a:ext cx="39393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lang="en" sz="2400">
                <a:latin typeface="Calibri"/>
                <a:ea typeface="Calibri"/>
                <a:cs typeface="Calibri"/>
                <a:sym typeface="Calibri"/>
              </a:rPr>
              <a:t>sales@taggtime.com</a:t>
            </a:r>
            <a:endParaRPr b="1" i="0" sz="2400" u="none" cap="none" strike="noStrike">
              <a:solidFill>
                <a:srgbClr val="000000"/>
              </a:solidFill>
              <a:latin typeface="Calibri"/>
              <a:ea typeface="Calibri"/>
              <a:cs typeface="Calibri"/>
              <a:sym typeface="Calibri"/>
            </a:endParaRPr>
          </a:p>
        </p:txBody>
      </p:sp>
      <p:sp>
        <p:nvSpPr>
          <p:cNvPr id="321" name="Google Shape;321;p36"/>
          <p:cNvSpPr txBox="1"/>
          <p:nvPr/>
        </p:nvSpPr>
        <p:spPr>
          <a:xfrm>
            <a:off x="5185725" y="2149775"/>
            <a:ext cx="3753600" cy="2339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Tim Taggart has been in Physical Education for 2</a:t>
            </a:r>
            <a:r>
              <a:rPr lang="en">
                <a:latin typeface="Calibri"/>
                <a:ea typeface="Calibri"/>
                <a:cs typeface="Calibri"/>
                <a:sym typeface="Calibri"/>
              </a:rPr>
              <a:t>9+</a:t>
            </a:r>
            <a:r>
              <a:rPr b="0" i="0" lang="en" sz="1400" u="none" cap="none" strike="noStrike">
                <a:solidFill>
                  <a:srgbClr val="000000"/>
                </a:solidFill>
                <a:latin typeface="Calibri"/>
                <a:ea typeface="Calibri"/>
                <a:cs typeface="Calibri"/>
                <a:sym typeface="Calibri"/>
              </a:rPr>
              <a:t> years and has been a National Presenter for over </a:t>
            </a:r>
            <a:r>
              <a:rPr lang="en">
                <a:latin typeface="Calibri"/>
                <a:ea typeface="Calibri"/>
                <a:cs typeface="Calibri"/>
                <a:sym typeface="Calibri"/>
              </a:rPr>
              <a:t>20+</a:t>
            </a:r>
            <a:r>
              <a:rPr b="0" i="0" lang="en" sz="1400" u="none" cap="none" strike="noStrike">
                <a:solidFill>
                  <a:srgbClr val="000000"/>
                </a:solidFill>
                <a:latin typeface="Calibri"/>
                <a:ea typeface="Calibri"/>
                <a:cs typeface="Calibri"/>
                <a:sym typeface="Calibri"/>
              </a:rPr>
              <a:t> of those years.  As a former National Champion in Jr. Hockey he brings a passion to his workshops and believes that all students should  be included.  In his workshops there is almost no standing around and the games are designed to meet all the State and National standards through active play.  But most importantly, they are FUN!</a:t>
            </a:r>
            <a:endParaRPr b="0" i="0" sz="1400" u="none" cap="none" strike="noStrike">
              <a:solidFill>
                <a:srgbClr val="000000"/>
              </a:solidFill>
              <a:latin typeface="Calibri"/>
              <a:ea typeface="Calibri"/>
              <a:cs typeface="Calibri"/>
              <a:sym typeface="Calibri"/>
            </a:endParaRPr>
          </a:p>
        </p:txBody>
      </p:sp>
      <p:sp>
        <p:nvSpPr>
          <p:cNvPr id="322" name="Google Shape;322;p36"/>
          <p:cNvSpPr txBox="1"/>
          <p:nvPr/>
        </p:nvSpPr>
        <p:spPr>
          <a:xfrm>
            <a:off x="6508325" y="1864250"/>
            <a:ext cx="11229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Calibri"/>
                <a:ea typeface="Calibri"/>
                <a:cs typeface="Calibri"/>
                <a:sym typeface="Calibri"/>
              </a:rPr>
              <a:t>Short Bio</a:t>
            </a:r>
            <a:endParaRPr b="1"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23" name="Google Shape;323;p36">
            <a:hlinkClick action="ppaction://hlinkshowjump?jump=firstslide"/>
          </p:cNvPr>
          <p:cNvPicPr preferRelativeResize="0"/>
          <p:nvPr/>
        </p:nvPicPr>
        <p:blipFill rotWithShape="1">
          <a:blip r:embed="rId3">
            <a:alphaModFix/>
          </a:blip>
          <a:srcRect b="0" l="0" r="0" t="0"/>
          <a:stretch/>
        </p:blipFill>
        <p:spPr>
          <a:xfrm>
            <a:off x="8409905" y="4270950"/>
            <a:ext cx="550392" cy="757724"/>
          </a:xfrm>
          <a:prstGeom prst="rect">
            <a:avLst/>
          </a:prstGeom>
          <a:noFill/>
          <a:ln>
            <a:noFill/>
          </a:ln>
        </p:spPr>
      </p:pic>
      <p:pic>
        <p:nvPicPr>
          <p:cNvPr id="324" name="Google Shape;324;p36"/>
          <p:cNvPicPr preferRelativeResize="0"/>
          <p:nvPr/>
        </p:nvPicPr>
        <p:blipFill rotWithShape="1">
          <a:blip r:embed="rId4">
            <a:alphaModFix/>
          </a:blip>
          <a:srcRect b="0" l="33440" r="-33440" t="0"/>
          <a:stretch/>
        </p:blipFill>
        <p:spPr>
          <a:xfrm flipH="1">
            <a:off x="-1546200" y="0"/>
            <a:ext cx="4604375"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7"/>
          <p:cNvSpPr txBox="1"/>
          <p:nvPr/>
        </p:nvSpPr>
        <p:spPr>
          <a:xfrm>
            <a:off x="5878200" y="1285250"/>
            <a:ext cx="28470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E</a:t>
            </a:r>
            <a:r>
              <a:rPr b="1" i="0" lang="en" sz="1400" u="none" cap="none" strike="noStrike">
                <a:solidFill>
                  <a:srgbClr val="000000"/>
                </a:solidFill>
                <a:latin typeface="Calibri"/>
                <a:ea typeface="Calibri"/>
                <a:cs typeface="Calibri"/>
                <a:sym typeface="Calibri"/>
              </a:rPr>
              <a:t>mail:	</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lang="en">
                <a:latin typeface="Calibri"/>
                <a:ea typeface="Calibri"/>
                <a:cs typeface="Calibri"/>
                <a:sym typeface="Calibri"/>
              </a:rPr>
              <a:t>sales@taggtime.com</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30" name="Google Shape;330;p37">
            <a:hlinkClick action="ppaction://hlinkshowjump?jump=firstslide"/>
          </p:cNvPr>
          <p:cNvPicPr preferRelativeResize="0"/>
          <p:nvPr/>
        </p:nvPicPr>
        <p:blipFill rotWithShape="1">
          <a:blip r:embed="rId3">
            <a:alphaModFix/>
          </a:blip>
          <a:srcRect b="0" l="0" r="0" t="0"/>
          <a:stretch/>
        </p:blipFill>
        <p:spPr>
          <a:xfrm>
            <a:off x="7849645" y="3371450"/>
            <a:ext cx="1054401" cy="1072274"/>
          </a:xfrm>
          <a:prstGeom prst="rect">
            <a:avLst/>
          </a:prstGeom>
          <a:noFill/>
          <a:ln>
            <a:noFill/>
          </a:ln>
        </p:spPr>
      </p:pic>
      <p:sp>
        <p:nvSpPr>
          <p:cNvPr id="331" name="Google Shape;331;p37"/>
          <p:cNvSpPr txBox="1"/>
          <p:nvPr/>
        </p:nvSpPr>
        <p:spPr>
          <a:xfrm>
            <a:off x="5878275" y="282700"/>
            <a:ext cx="284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32" name="Google Shape;332;p37">
            <a:hlinkClick action="ppaction://hlinksldjump" r:id="rId4"/>
          </p:cNvPr>
          <p:cNvSpPr/>
          <p:nvPr/>
        </p:nvSpPr>
        <p:spPr>
          <a:xfrm rot="147131">
            <a:off x="3821705" y="199491"/>
            <a:ext cx="2397996" cy="919740"/>
          </a:xfrm>
          <a:prstGeom prst="wedgeRoundRectCallout">
            <a:avLst>
              <a:gd fmla="val -20833" name="adj1"/>
              <a:gd fmla="val 62500" name="adj2"/>
              <a:gd fmla="val 0" name="adj3"/>
            </a:avLst>
          </a:prstGeom>
          <a:solidFill>
            <a:srgbClr val="FFFFFF"/>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Ask me about  Professional Development workshops!  </a:t>
            </a:r>
            <a:r>
              <a:rPr b="0" i="0" lang="en" sz="1400" u="none" cap="none" strike="noStrike">
                <a:solidFill>
                  <a:srgbClr val="0000FF"/>
                </a:solidFill>
                <a:latin typeface="Arial"/>
                <a:ea typeface="Arial"/>
                <a:cs typeface="Arial"/>
                <a:sym typeface="Arial"/>
              </a:rPr>
              <a:t>Click here</a:t>
            </a:r>
            <a:r>
              <a:rPr b="0" i="0" lang="en" sz="1400" u="none" cap="none" strike="noStrike">
                <a:solidFill>
                  <a:srgbClr val="000000"/>
                </a:solidFill>
                <a:latin typeface="Arial"/>
                <a:ea typeface="Arial"/>
                <a:cs typeface="Arial"/>
                <a:sym typeface="Arial"/>
              </a:rPr>
              <a:t> for more info.</a:t>
            </a:r>
            <a:endParaRPr b="0" i="0" sz="1400" u="none" cap="none" strike="noStrike">
              <a:solidFill>
                <a:srgbClr val="000000"/>
              </a:solidFill>
              <a:latin typeface="Arial"/>
              <a:ea typeface="Arial"/>
              <a:cs typeface="Arial"/>
              <a:sym typeface="Arial"/>
            </a:endParaRPr>
          </a:p>
        </p:txBody>
      </p:sp>
      <p:sp>
        <p:nvSpPr>
          <p:cNvPr id="333" name="Google Shape;333;p37"/>
          <p:cNvSpPr/>
          <p:nvPr/>
        </p:nvSpPr>
        <p:spPr>
          <a:xfrm rot="311052">
            <a:off x="6584275" y="249685"/>
            <a:ext cx="2280930" cy="965129"/>
          </a:xfrm>
          <a:prstGeom prst="wedgeRoundRectCallout">
            <a:avLst>
              <a:gd fmla="val -20833" name="adj1"/>
              <a:gd fmla="val 62500" name="adj2"/>
              <a:gd fmla="val 0" name="adj3"/>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Have a new equipment idea?  Let’s work together and make it a reality!</a:t>
            </a:r>
            <a:endParaRPr b="0" i="0" sz="1400" u="none" cap="none" strike="noStrike">
              <a:solidFill>
                <a:srgbClr val="000000"/>
              </a:solidFill>
              <a:latin typeface="Arial"/>
              <a:ea typeface="Arial"/>
              <a:cs typeface="Arial"/>
              <a:sym typeface="Arial"/>
            </a:endParaRPr>
          </a:p>
        </p:txBody>
      </p:sp>
      <p:sp>
        <p:nvSpPr>
          <p:cNvPr id="334" name="Google Shape;334;p37">
            <a:hlinkClick action="ppaction://hlinksldjump" r:id="rId5"/>
          </p:cNvPr>
          <p:cNvSpPr txBox="1"/>
          <p:nvPr/>
        </p:nvSpPr>
        <p:spPr>
          <a:xfrm>
            <a:off x="6238275" y="3449450"/>
            <a:ext cx="980100" cy="400200"/>
          </a:xfrm>
          <a:prstGeom prst="rect">
            <a:avLst/>
          </a:prstGeom>
          <a:solidFill>
            <a:schemeClr val="lt1"/>
          </a:solidFill>
          <a:ln cap="flat" cmpd="sng" w="28575">
            <a:solidFill>
              <a:srgbClr val="FFA5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alibri"/>
                <a:ea typeface="Calibri"/>
                <a:cs typeface="Calibri"/>
                <a:sym typeface="Calibri"/>
              </a:rPr>
              <a:t>Handout QR Code</a:t>
            </a:r>
            <a:endParaRPr b="1">
              <a:latin typeface="Calibri"/>
              <a:ea typeface="Calibri"/>
              <a:cs typeface="Calibri"/>
              <a:sym typeface="Calibri"/>
            </a:endParaRPr>
          </a:p>
        </p:txBody>
      </p:sp>
      <p:pic>
        <p:nvPicPr>
          <p:cNvPr id="335" name="Google Shape;335;p37"/>
          <p:cNvPicPr preferRelativeResize="0"/>
          <p:nvPr/>
        </p:nvPicPr>
        <p:blipFill>
          <a:blip r:embed="rId6">
            <a:alphaModFix/>
          </a:blip>
          <a:stretch>
            <a:fillRect/>
          </a:stretch>
        </p:blipFill>
        <p:spPr>
          <a:xfrm>
            <a:off x="-6000" y="-221550"/>
            <a:ext cx="4506575" cy="4968500"/>
          </a:xfrm>
          <a:prstGeom prst="rect">
            <a:avLst/>
          </a:prstGeom>
          <a:noFill/>
          <a:ln>
            <a:noFill/>
          </a:ln>
        </p:spPr>
      </p:pic>
      <p:pic>
        <p:nvPicPr>
          <p:cNvPr id="336" name="Google Shape;336;p37"/>
          <p:cNvPicPr preferRelativeResize="0"/>
          <p:nvPr/>
        </p:nvPicPr>
        <p:blipFill>
          <a:blip r:embed="rId7">
            <a:alphaModFix/>
          </a:blip>
          <a:stretch>
            <a:fillRect/>
          </a:stretch>
        </p:blipFill>
        <p:spPr>
          <a:xfrm>
            <a:off x="4002478" y="1554550"/>
            <a:ext cx="2036433" cy="2295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pic>
        <p:nvPicPr>
          <p:cNvPr id="341" name="Google Shape;341;p38"/>
          <p:cNvPicPr preferRelativeResize="0"/>
          <p:nvPr/>
        </p:nvPicPr>
        <p:blipFill rotWithShape="1">
          <a:blip r:embed="rId4">
            <a:alphaModFix/>
          </a:blip>
          <a:srcRect b="0" l="0" r="0" t="0"/>
          <a:stretch/>
        </p:blipFill>
        <p:spPr>
          <a:xfrm>
            <a:off x="2085412" y="2857723"/>
            <a:ext cx="773275" cy="1064552"/>
          </a:xfrm>
          <a:prstGeom prst="rect">
            <a:avLst/>
          </a:prstGeom>
          <a:noFill/>
          <a:ln>
            <a:noFill/>
          </a:ln>
        </p:spPr>
      </p:pic>
      <p:pic>
        <p:nvPicPr>
          <p:cNvPr id="342" name="Google Shape;342;p38"/>
          <p:cNvPicPr preferRelativeResize="0"/>
          <p:nvPr/>
        </p:nvPicPr>
        <p:blipFill rotWithShape="1">
          <a:blip r:embed="rId5">
            <a:alphaModFix/>
          </a:blip>
          <a:srcRect b="0" l="0" r="0" t="0"/>
          <a:stretch/>
        </p:blipFill>
        <p:spPr>
          <a:xfrm>
            <a:off x="3352075" y="2437825"/>
            <a:ext cx="884775" cy="1218051"/>
          </a:xfrm>
          <a:prstGeom prst="rect">
            <a:avLst/>
          </a:prstGeom>
          <a:noFill/>
          <a:ln>
            <a:noFill/>
          </a:ln>
        </p:spPr>
      </p:pic>
      <p:pic>
        <p:nvPicPr>
          <p:cNvPr id="343" name="Google Shape;343;p38"/>
          <p:cNvPicPr preferRelativeResize="0"/>
          <p:nvPr/>
        </p:nvPicPr>
        <p:blipFill rotWithShape="1">
          <a:blip r:embed="rId6">
            <a:alphaModFix/>
          </a:blip>
          <a:srcRect b="0" l="0" r="0" t="0"/>
          <a:stretch/>
        </p:blipFill>
        <p:spPr>
          <a:xfrm>
            <a:off x="6418862" y="2648488"/>
            <a:ext cx="884800" cy="1218094"/>
          </a:xfrm>
          <a:prstGeom prst="rect">
            <a:avLst/>
          </a:prstGeom>
          <a:noFill/>
          <a:ln>
            <a:noFill/>
          </a:ln>
        </p:spPr>
      </p:pic>
      <p:pic>
        <p:nvPicPr>
          <p:cNvPr id="344" name="Google Shape;344;p38"/>
          <p:cNvPicPr preferRelativeResize="0"/>
          <p:nvPr/>
        </p:nvPicPr>
        <p:blipFill rotWithShape="1">
          <a:blip r:embed="rId7">
            <a:alphaModFix/>
          </a:blip>
          <a:srcRect b="0" l="0" r="0" t="0"/>
          <a:stretch/>
        </p:blipFill>
        <p:spPr>
          <a:xfrm>
            <a:off x="7887350" y="2357638"/>
            <a:ext cx="1001250" cy="1378400"/>
          </a:xfrm>
          <a:prstGeom prst="rect">
            <a:avLst/>
          </a:prstGeom>
          <a:noFill/>
          <a:ln>
            <a:noFill/>
          </a:ln>
        </p:spPr>
      </p:pic>
      <p:pic>
        <p:nvPicPr>
          <p:cNvPr id="345" name="Google Shape;345;p38">
            <a:hlinkClick/>
          </p:cNvPr>
          <p:cNvPicPr preferRelativeResize="0"/>
          <p:nvPr/>
        </p:nvPicPr>
        <p:blipFill rotWithShape="1">
          <a:blip r:embed="rId8">
            <a:alphaModFix/>
          </a:blip>
          <a:srcRect b="0" l="0" r="0" t="0"/>
          <a:stretch/>
        </p:blipFill>
        <p:spPr>
          <a:xfrm>
            <a:off x="6418863" y="2318619"/>
            <a:ext cx="884775" cy="718181"/>
          </a:xfrm>
          <a:prstGeom prst="rect">
            <a:avLst/>
          </a:prstGeom>
          <a:noFill/>
          <a:ln>
            <a:noFill/>
          </a:ln>
          <a:effectLst>
            <a:outerShdw blurRad="57150" rotWithShape="0" algn="bl" dir="5400000" dist="19050">
              <a:srgbClr val="FF00FF">
                <a:alpha val="49800"/>
              </a:srgbClr>
            </a:outerShdw>
          </a:effectLst>
        </p:spPr>
      </p:pic>
      <p:pic>
        <p:nvPicPr>
          <p:cNvPr id="346" name="Google Shape;346;p38">
            <a:hlinkClick action="ppaction://hlinksldjump" r:id="rId9"/>
          </p:cNvPr>
          <p:cNvPicPr preferRelativeResize="0"/>
          <p:nvPr/>
        </p:nvPicPr>
        <p:blipFill rotWithShape="1">
          <a:blip r:embed="rId10">
            <a:alphaModFix/>
          </a:blip>
          <a:srcRect b="0" l="0" r="0" t="0"/>
          <a:stretch/>
        </p:blipFill>
        <p:spPr>
          <a:xfrm>
            <a:off x="3406688" y="1928006"/>
            <a:ext cx="773300" cy="917219"/>
          </a:xfrm>
          <a:prstGeom prst="rect">
            <a:avLst/>
          </a:prstGeom>
          <a:noFill/>
          <a:ln>
            <a:noFill/>
          </a:ln>
        </p:spPr>
      </p:pic>
      <p:pic>
        <p:nvPicPr>
          <p:cNvPr id="347" name="Google Shape;347;p38"/>
          <p:cNvPicPr preferRelativeResize="0"/>
          <p:nvPr/>
        </p:nvPicPr>
        <p:blipFill rotWithShape="1">
          <a:blip r:embed="rId11">
            <a:alphaModFix/>
          </a:blip>
          <a:srcRect b="0" l="0" r="0" t="0"/>
          <a:stretch/>
        </p:blipFill>
        <p:spPr>
          <a:xfrm>
            <a:off x="4316600" y="152400"/>
            <a:ext cx="4688231" cy="1776401"/>
          </a:xfrm>
          <a:prstGeom prst="rect">
            <a:avLst/>
          </a:prstGeom>
          <a:noFill/>
          <a:ln>
            <a:noFill/>
          </a:ln>
        </p:spPr>
      </p:pic>
      <p:sp>
        <p:nvSpPr>
          <p:cNvPr id="348" name="Google Shape;348;p38"/>
          <p:cNvSpPr txBox="1"/>
          <p:nvPr/>
        </p:nvSpPr>
        <p:spPr>
          <a:xfrm>
            <a:off x="4316600" y="152400"/>
            <a:ext cx="4688100" cy="1776300"/>
          </a:xfrm>
          <a:prstGeom prst="rect">
            <a:avLst/>
          </a:prstGeom>
          <a:noFill/>
          <a:ln cap="flat" cmpd="sng" w="38100">
            <a:solidFill>
              <a:srgbClr val="B45F06"/>
            </a:solidFill>
            <a:prstDash val="solid"/>
            <a:round/>
            <a:headEnd len="sm" w="sm" type="none"/>
            <a:tailEnd len="sm" w="sm" type="none"/>
          </a:ln>
        </p:spPr>
        <p:txBody>
          <a:bodyPr anchorCtr="0" anchor="t" bIns="182875" lIns="274300" spcFirstLastPara="1" rIns="182875" wrap="square" tIns="182875">
            <a:no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Architects Daughter"/>
                <a:ea typeface="Architects Daughter"/>
                <a:cs typeface="Architects Daughter"/>
                <a:sym typeface="Architects Daughter"/>
              </a:rPr>
              <a:t>Welcome to my PE Classroom!</a:t>
            </a:r>
            <a:endParaRPr b="1" i="0" sz="2200" u="none" cap="none" strike="noStrike">
              <a:solidFill>
                <a:srgbClr val="FFFFFF"/>
              </a:solidFill>
              <a:latin typeface="Architects Daughter"/>
              <a:ea typeface="Architects Daughter"/>
              <a:cs typeface="Architects Daughter"/>
              <a:sym typeface="Architects Daughter"/>
            </a:endParaRPr>
          </a:p>
          <a:p>
            <a:pPr indent="0" lvl="0" marL="0" marR="0" rtl="0" algn="l">
              <a:lnSpc>
                <a:spcPct val="100000"/>
              </a:lnSpc>
              <a:spcBef>
                <a:spcPts val="1000"/>
              </a:spcBef>
              <a:spcAft>
                <a:spcPts val="0"/>
              </a:spcAft>
              <a:buClr>
                <a:srgbClr val="000000"/>
              </a:buClr>
              <a:buSzPts val="2000"/>
              <a:buFont typeface="Arial"/>
              <a:buNone/>
            </a:pPr>
            <a:r>
              <a:rPr b="0" i="0" lang="en" sz="2000" u="none" cap="none" strike="noStrike">
                <a:solidFill>
                  <a:srgbClr val="FFFFFF"/>
                </a:solidFill>
                <a:latin typeface="Architects Daughter"/>
                <a:ea typeface="Architects Daughter"/>
                <a:cs typeface="Architects Daughter"/>
                <a:sym typeface="Architects Daughter"/>
              </a:rPr>
              <a:t>Click on any activity to learn more about it! Click the orange cone to return to this home screen.</a:t>
            </a:r>
            <a:r>
              <a:rPr b="0" i="0" lang="en" sz="1600" u="none" cap="none" strike="noStrike">
                <a:solidFill>
                  <a:srgbClr val="FFFFFF"/>
                </a:solidFill>
                <a:latin typeface="Architects Daughter"/>
                <a:ea typeface="Architects Daughter"/>
                <a:cs typeface="Architects Daughter"/>
                <a:sym typeface="Architects Daughter"/>
              </a:rPr>
              <a:t> </a:t>
            </a:r>
            <a:endParaRPr b="0" i="0" sz="1600" u="none" cap="none" strike="noStrike">
              <a:solidFill>
                <a:srgbClr val="FFFFFF"/>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Architects Daughter"/>
              <a:ea typeface="Architects Daughter"/>
              <a:cs typeface="Architects Daughter"/>
              <a:sym typeface="Architects Daughter"/>
            </a:endParaRPr>
          </a:p>
        </p:txBody>
      </p:sp>
      <p:pic>
        <p:nvPicPr>
          <p:cNvPr id="349" name="Google Shape;349;p38"/>
          <p:cNvPicPr preferRelativeResize="0"/>
          <p:nvPr/>
        </p:nvPicPr>
        <p:blipFill rotWithShape="1">
          <a:blip r:embed="rId12">
            <a:alphaModFix/>
          </a:blip>
          <a:srcRect b="0" l="0" r="0" t="0"/>
          <a:stretch/>
        </p:blipFill>
        <p:spPr>
          <a:xfrm>
            <a:off x="2363476" y="3736045"/>
            <a:ext cx="884800" cy="1218116"/>
          </a:xfrm>
          <a:prstGeom prst="rect">
            <a:avLst/>
          </a:prstGeom>
          <a:noFill/>
          <a:ln>
            <a:noFill/>
          </a:ln>
        </p:spPr>
      </p:pic>
      <p:pic>
        <p:nvPicPr>
          <p:cNvPr id="350" name="Google Shape;350;p38">
            <a:hlinkClick/>
          </p:cNvPr>
          <p:cNvPicPr preferRelativeResize="0"/>
          <p:nvPr/>
        </p:nvPicPr>
        <p:blipFill rotWithShape="1">
          <a:blip r:embed="rId13">
            <a:alphaModFix/>
          </a:blip>
          <a:srcRect b="0" l="0" r="0" t="0"/>
          <a:stretch/>
        </p:blipFill>
        <p:spPr>
          <a:xfrm>
            <a:off x="2446725" y="3389964"/>
            <a:ext cx="718311" cy="777900"/>
          </a:xfrm>
          <a:prstGeom prst="rect">
            <a:avLst/>
          </a:prstGeom>
          <a:noFill/>
          <a:ln>
            <a:noFill/>
          </a:ln>
        </p:spPr>
      </p:pic>
      <p:pic>
        <p:nvPicPr>
          <p:cNvPr id="351" name="Google Shape;351;p38"/>
          <p:cNvPicPr preferRelativeResize="0"/>
          <p:nvPr/>
        </p:nvPicPr>
        <p:blipFill rotWithShape="1">
          <a:blip r:embed="rId14">
            <a:alphaModFix/>
          </a:blip>
          <a:srcRect b="0" l="0" r="0" t="0"/>
          <a:stretch/>
        </p:blipFill>
        <p:spPr>
          <a:xfrm>
            <a:off x="4169537" y="3922271"/>
            <a:ext cx="773275" cy="1064552"/>
          </a:xfrm>
          <a:prstGeom prst="rect">
            <a:avLst/>
          </a:prstGeom>
          <a:noFill/>
          <a:ln>
            <a:noFill/>
          </a:ln>
        </p:spPr>
      </p:pic>
      <p:pic>
        <p:nvPicPr>
          <p:cNvPr id="352" name="Google Shape;352;p38"/>
          <p:cNvPicPr preferRelativeResize="0"/>
          <p:nvPr/>
        </p:nvPicPr>
        <p:blipFill rotWithShape="1">
          <a:blip r:embed="rId4">
            <a:alphaModFix/>
          </a:blip>
          <a:srcRect b="0" l="0" r="0" t="0"/>
          <a:stretch/>
        </p:blipFill>
        <p:spPr>
          <a:xfrm>
            <a:off x="4915675" y="2666983"/>
            <a:ext cx="773275" cy="1064552"/>
          </a:xfrm>
          <a:prstGeom prst="rect">
            <a:avLst/>
          </a:prstGeom>
          <a:noFill/>
          <a:ln>
            <a:noFill/>
          </a:ln>
        </p:spPr>
      </p:pic>
      <p:pic>
        <p:nvPicPr>
          <p:cNvPr id="353" name="Google Shape;353;p38">
            <a:hlinkClick action="ppaction://hlinksldjump" r:id="rId15"/>
          </p:cNvPr>
          <p:cNvPicPr preferRelativeResize="0"/>
          <p:nvPr/>
        </p:nvPicPr>
        <p:blipFill rotWithShape="1">
          <a:blip r:embed="rId16">
            <a:alphaModFix/>
          </a:blip>
          <a:srcRect b="0" l="0" r="0" t="0"/>
          <a:stretch/>
        </p:blipFill>
        <p:spPr>
          <a:xfrm>
            <a:off x="4316612" y="3512324"/>
            <a:ext cx="773275" cy="773275"/>
          </a:xfrm>
          <a:prstGeom prst="rect">
            <a:avLst/>
          </a:prstGeom>
          <a:noFill/>
          <a:ln>
            <a:noFill/>
          </a:ln>
        </p:spPr>
      </p:pic>
      <p:pic>
        <p:nvPicPr>
          <p:cNvPr id="354" name="Google Shape;354;p38">
            <a:hlinkClick/>
          </p:cNvPr>
          <p:cNvPicPr preferRelativeResize="0"/>
          <p:nvPr/>
        </p:nvPicPr>
        <p:blipFill rotWithShape="1">
          <a:blip r:embed="rId17">
            <a:alphaModFix/>
          </a:blip>
          <a:srcRect b="0" l="0" r="0" t="0"/>
          <a:stretch/>
        </p:blipFill>
        <p:spPr>
          <a:xfrm flipH="1">
            <a:off x="4943162" y="2210236"/>
            <a:ext cx="718300" cy="657554"/>
          </a:xfrm>
          <a:prstGeom prst="rect">
            <a:avLst/>
          </a:prstGeom>
          <a:noFill/>
          <a:ln>
            <a:noFill/>
          </a:ln>
        </p:spPr>
      </p:pic>
      <p:pic>
        <p:nvPicPr>
          <p:cNvPr id="355" name="Google Shape;355;p38">
            <a:hlinkClick/>
          </p:cNvPr>
          <p:cNvPicPr preferRelativeResize="0"/>
          <p:nvPr/>
        </p:nvPicPr>
        <p:blipFill rotWithShape="1">
          <a:blip r:embed="rId18">
            <a:alphaModFix/>
          </a:blip>
          <a:srcRect b="0" l="6283" r="15852" t="0"/>
          <a:stretch/>
        </p:blipFill>
        <p:spPr>
          <a:xfrm>
            <a:off x="7795500" y="2213088"/>
            <a:ext cx="1209324" cy="717300"/>
          </a:xfrm>
          <a:prstGeom prst="rect">
            <a:avLst/>
          </a:prstGeom>
          <a:noFill/>
          <a:ln>
            <a:noFill/>
          </a:ln>
        </p:spPr>
      </p:pic>
      <p:pic>
        <p:nvPicPr>
          <p:cNvPr id="356" name="Google Shape;356;p38"/>
          <p:cNvPicPr preferRelativeResize="0"/>
          <p:nvPr/>
        </p:nvPicPr>
        <p:blipFill rotWithShape="1">
          <a:blip r:embed="rId19">
            <a:alphaModFix/>
          </a:blip>
          <a:srcRect b="0" l="0" r="0" t="0"/>
          <a:stretch/>
        </p:blipFill>
        <p:spPr>
          <a:xfrm>
            <a:off x="5787900" y="3922274"/>
            <a:ext cx="773275" cy="1064552"/>
          </a:xfrm>
          <a:prstGeom prst="rect">
            <a:avLst/>
          </a:prstGeom>
          <a:noFill/>
          <a:ln>
            <a:noFill/>
          </a:ln>
        </p:spPr>
      </p:pic>
      <p:pic>
        <p:nvPicPr>
          <p:cNvPr id="357" name="Google Shape;357;p38">
            <a:hlinkClick/>
          </p:cNvPr>
          <p:cNvPicPr preferRelativeResize="0"/>
          <p:nvPr/>
        </p:nvPicPr>
        <p:blipFill rotWithShape="1">
          <a:blip r:embed="rId20">
            <a:alphaModFix/>
          </a:blip>
          <a:srcRect b="0" l="0" r="0" t="0"/>
          <a:stretch/>
        </p:blipFill>
        <p:spPr>
          <a:xfrm>
            <a:off x="5760025" y="3512302"/>
            <a:ext cx="773275" cy="773275"/>
          </a:xfrm>
          <a:prstGeom prst="rect">
            <a:avLst/>
          </a:prstGeom>
          <a:noFill/>
          <a:ln>
            <a:noFill/>
          </a:ln>
        </p:spPr>
      </p:pic>
      <p:pic>
        <p:nvPicPr>
          <p:cNvPr id="358" name="Google Shape;358;p38"/>
          <p:cNvPicPr preferRelativeResize="0"/>
          <p:nvPr/>
        </p:nvPicPr>
        <p:blipFill rotWithShape="1">
          <a:blip r:embed="rId5">
            <a:alphaModFix/>
          </a:blip>
          <a:srcRect b="0" l="0" r="0" t="0"/>
          <a:stretch/>
        </p:blipFill>
        <p:spPr>
          <a:xfrm>
            <a:off x="7439050" y="3845525"/>
            <a:ext cx="884775" cy="1218051"/>
          </a:xfrm>
          <a:prstGeom prst="rect">
            <a:avLst/>
          </a:prstGeom>
          <a:noFill/>
          <a:ln>
            <a:noFill/>
          </a:ln>
        </p:spPr>
      </p:pic>
      <p:pic>
        <p:nvPicPr>
          <p:cNvPr id="359" name="Google Shape;359;p38">
            <a:hlinkClick action="ppaction://hlinksldjump" r:id="rId21"/>
          </p:cNvPr>
          <p:cNvPicPr preferRelativeResize="0"/>
          <p:nvPr/>
        </p:nvPicPr>
        <p:blipFill rotWithShape="1">
          <a:blip r:embed="rId22">
            <a:alphaModFix/>
          </a:blip>
          <a:srcRect b="4879" l="-11232" r="14818" t="0"/>
          <a:stretch/>
        </p:blipFill>
        <p:spPr>
          <a:xfrm>
            <a:off x="7322575" y="3579125"/>
            <a:ext cx="1001250" cy="771450"/>
          </a:xfrm>
          <a:prstGeom prst="rect">
            <a:avLst/>
          </a:prstGeom>
          <a:noFill/>
          <a:ln>
            <a:noFill/>
          </a:ln>
        </p:spPr>
      </p:pic>
      <p:pic>
        <p:nvPicPr>
          <p:cNvPr id="360" name="Google Shape;360;p38"/>
          <p:cNvPicPr preferRelativeResize="0"/>
          <p:nvPr/>
        </p:nvPicPr>
        <p:blipFill rotWithShape="1">
          <a:blip r:embed="rId19">
            <a:alphaModFix/>
          </a:blip>
          <a:srcRect b="0" l="0" r="0" t="0"/>
          <a:stretch/>
        </p:blipFill>
        <p:spPr>
          <a:xfrm>
            <a:off x="0" y="3981674"/>
            <a:ext cx="773275" cy="1064552"/>
          </a:xfrm>
          <a:prstGeom prst="rect">
            <a:avLst/>
          </a:prstGeom>
          <a:noFill/>
          <a:ln>
            <a:noFill/>
          </a:ln>
        </p:spPr>
      </p:pic>
      <p:pic>
        <p:nvPicPr>
          <p:cNvPr id="361" name="Google Shape;361;p38">
            <a:hlinkClick action="ppaction://hlinksldjump" r:id="rId23"/>
          </p:cNvPr>
          <p:cNvPicPr preferRelativeResize="0"/>
          <p:nvPr/>
        </p:nvPicPr>
        <p:blipFill rotWithShape="1">
          <a:blip r:embed="rId24">
            <a:alphaModFix/>
          </a:blip>
          <a:srcRect b="0" l="0" r="0" t="0"/>
          <a:stretch/>
        </p:blipFill>
        <p:spPr>
          <a:xfrm>
            <a:off x="-7550" y="3373660"/>
            <a:ext cx="773274" cy="810539"/>
          </a:xfrm>
          <a:prstGeom prst="rect">
            <a:avLst/>
          </a:prstGeom>
          <a:noFill/>
          <a:ln>
            <a:noFill/>
          </a:ln>
        </p:spPr>
      </p:pic>
      <p:pic>
        <p:nvPicPr>
          <p:cNvPr id="362" name="Google Shape;362;p38"/>
          <p:cNvPicPr preferRelativeResize="0"/>
          <p:nvPr/>
        </p:nvPicPr>
        <p:blipFill rotWithShape="1">
          <a:blip r:embed="rId25">
            <a:alphaModFix/>
          </a:blip>
          <a:srcRect b="0" l="0" r="0" t="0"/>
          <a:stretch/>
        </p:blipFill>
        <p:spPr>
          <a:xfrm>
            <a:off x="983175" y="3289925"/>
            <a:ext cx="884775" cy="1218040"/>
          </a:xfrm>
          <a:prstGeom prst="rect">
            <a:avLst/>
          </a:prstGeom>
          <a:noFill/>
          <a:ln>
            <a:noFill/>
          </a:ln>
        </p:spPr>
      </p:pic>
      <p:pic>
        <p:nvPicPr>
          <p:cNvPr id="363" name="Google Shape;363;p38">
            <a:hlinkClick action="ppaction://hlinksldjump" r:id="rId26"/>
          </p:cNvPr>
          <p:cNvPicPr preferRelativeResize="0"/>
          <p:nvPr/>
        </p:nvPicPr>
        <p:blipFill rotWithShape="1">
          <a:blip r:embed="rId27">
            <a:alphaModFix/>
          </a:blip>
          <a:srcRect b="0" l="0" r="0" t="0"/>
          <a:stretch/>
        </p:blipFill>
        <p:spPr>
          <a:xfrm>
            <a:off x="1046898" y="2859199"/>
            <a:ext cx="773275" cy="796676"/>
          </a:xfrm>
          <a:prstGeom prst="rect">
            <a:avLst/>
          </a:prstGeom>
          <a:noFill/>
          <a:ln>
            <a:noFill/>
          </a:ln>
        </p:spPr>
      </p:pic>
      <p:pic>
        <p:nvPicPr>
          <p:cNvPr id="364" name="Google Shape;364;p38">
            <a:hlinkClick action="ppaction://hlinksldjump" r:id="rId28"/>
          </p:cNvPr>
          <p:cNvPicPr preferRelativeResize="0"/>
          <p:nvPr/>
        </p:nvPicPr>
        <p:blipFill rotWithShape="1">
          <a:blip r:embed="rId29">
            <a:alphaModFix/>
          </a:blip>
          <a:srcRect b="0" l="0" r="0" t="0"/>
          <a:stretch/>
        </p:blipFill>
        <p:spPr>
          <a:xfrm>
            <a:off x="8306849" y="4266915"/>
            <a:ext cx="773301" cy="786409"/>
          </a:xfrm>
          <a:prstGeom prst="rect">
            <a:avLst/>
          </a:prstGeom>
          <a:noFill/>
          <a:ln>
            <a:noFill/>
          </a:ln>
        </p:spPr>
      </p:pic>
      <p:pic>
        <p:nvPicPr>
          <p:cNvPr id="365" name="Google Shape;365;p38"/>
          <p:cNvPicPr preferRelativeResize="0"/>
          <p:nvPr/>
        </p:nvPicPr>
        <p:blipFill>
          <a:blip r:embed="rId30">
            <a:alphaModFix/>
          </a:blip>
          <a:stretch>
            <a:fillRect/>
          </a:stretch>
        </p:blipFill>
        <p:spPr>
          <a:xfrm>
            <a:off x="68650" y="76200"/>
            <a:ext cx="2223274" cy="2396803"/>
          </a:xfrm>
          <a:prstGeom prst="rect">
            <a:avLst/>
          </a:prstGeom>
          <a:noFill/>
          <a:ln cap="flat" cmpd="sng" w="76200">
            <a:solidFill>
              <a:srgbClr val="FFA500"/>
            </a:solidFill>
            <a:prstDash val="solid"/>
            <a:round/>
            <a:headEnd len="sm" w="sm" type="none"/>
            <a:tailEnd len="sm" w="sm" type="none"/>
          </a:ln>
        </p:spPr>
      </p:pic>
      <p:pic>
        <p:nvPicPr>
          <p:cNvPr id="366" name="Google Shape;366;p38">
            <a:hlinkClick/>
          </p:cNvPr>
          <p:cNvPicPr preferRelativeResize="0"/>
          <p:nvPr/>
        </p:nvPicPr>
        <p:blipFill rotWithShape="1">
          <a:blip r:embed="rId31">
            <a:alphaModFix/>
          </a:blip>
          <a:srcRect b="0" l="0" r="0" t="0"/>
          <a:stretch/>
        </p:blipFill>
        <p:spPr>
          <a:xfrm>
            <a:off x="2035825" y="2288774"/>
            <a:ext cx="773300" cy="7778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370" name="Shape 370"/>
        <p:cNvGrpSpPr/>
        <p:nvPr/>
      </p:nvGrpSpPr>
      <p:grpSpPr>
        <a:xfrm>
          <a:off x="0" y="0"/>
          <a:ext cx="0" cy="0"/>
          <a:chOff x="0" y="0"/>
          <a:chExt cx="0" cy="0"/>
        </a:xfrm>
      </p:grpSpPr>
      <p:pic>
        <p:nvPicPr>
          <p:cNvPr id="371" name="Google Shape;371;p39"/>
          <p:cNvPicPr preferRelativeResize="0"/>
          <p:nvPr/>
        </p:nvPicPr>
        <p:blipFill rotWithShape="1">
          <a:blip r:embed="rId3">
            <a:alphaModFix/>
          </a:blip>
          <a:srcRect b="0" l="0" r="0" t="0"/>
          <a:stretch/>
        </p:blipFill>
        <p:spPr>
          <a:xfrm>
            <a:off x="1852275" y="894650"/>
            <a:ext cx="1243640" cy="1210025"/>
          </a:xfrm>
          <a:prstGeom prst="rect">
            <a:avLst/>
          </a:prstGeom>
          <a:noFill/>
          <a:ln>
            <a:noFill/>
          </a:ln>
        </p:spPr>
      </p:pic>
      <p:pic>
        <p:nvPicPr>
          <p:cNvPr id="372" name="Google Shape;372;p39"/>
          <p:cNvPicPr preferRelativeResize="0"/>
          <p:nvPr/>
        </p:nvPicPr>
        <p:blipFill rotWithShape="1">
          <a:blip r:embed="rId4">
            <a:alphaModFix/>
          </a:blip>
          <a:srcRect b="0" l="0" r="0" t="0"/>
          <a:stretch/>
        </p:blipFill>
        <p:spPr>
          <a:xfrm>
            <a:off x="6312175" y="152400"/>
            <a:ext cx="2489950" cy="3108200"/>
          </a:xfrm>
          <a:prstGeom prst="rect">
            <a:avLst/>
          </a:prstGeom>
          <a:noFill/>
          <a:ln>
            <a:noFill/>
          </a:ln>
          <a:effectLst>
            <a:outerShdw blurRad="57150" rotWithShape="0" algn="bl" dir="5400000" dist="19050">
              <a:srgbClr val="000000">
                <a:alpha val="49800"/>
              </a:srgbClr>
            </a:outerShdw>
          </a:effectLst>
        </p:spPr>
      </p:pic>
      <p:pic>
        <p:nvPicPr>
          <p:cNvPr id="373" name="Google Shape;373;p39"/>
          <p:cNvPicPr preferRelativeResize="0"/>
          <p:nvPr/>
        </p:nvPicPr>
        <p:blipFill rotWithShape="1">
          <a:blip r:embed="rId5">
            <a:alphaModFix/>
          </a:blip>
          <a:srcRect b="0" l="0" r="0" t="0"/>
          <a:stretch/>
        </p:blipFill>
        <p:spPr>
          <a:xfrm>
            <a:off x="6409875" y="804300"/>
            <a:ext cx="2251251" cy="2211375"/>
          </a:xfrm>
          <a:prstGeom prst="rect">
            <a:avLst/>
          </a:prstGeom>
          <a:noFill/>
          <a:ln>
            <a:noFill/>
          </a:ln>
          <a:effectLst>
            <a:outerShdw blurRad="57150" rotWithShape="0" algn="bl" dir="5400000" dist="19050">
              <a:srgbClr val="000000">
                <a:alpha val="49800"/>
              </a:srgbClr>
            </a:outerShdw>
          </a:effectLst>
        </p:spPr>
      </p:pic>
      <p:pic>
        <p:nvPicPr>
          <p:cNvPr id="374" name="Google Shape;374;p39"/>
          <p:cNvPicPr preferRelativeResize="0"/>
          <p:nvPr/>
        </p:nvPicPr>
        <p:blipFill rotWithShape="1">
          <a:blip r:embed="rId6">
            <a:alphaModFix/>
          </a:blip>
          <a:srcRect b="0" l="0" r="0" t="0"/>
          <a:stretch/>
        </p:blipFill>
        <p:spPr>
          <a:xfrm>
            <a:off x="172475" y="106125"/>
            <a:ext cx="1753875" cy="1337327"/>
          </a:xfrm>
          <a:prstGeom prst="rect">
            <a:avLst/>
          </a:prstGeom>
          <a:noFill/>
          <a:ln>
            <a:noFill/>
          </a:ln>
        </p:spPr>
      </p:pic>
      <p:pic>
        <p:nvPicPr>
          <p:cNvPr id="375" name="Google Shape;375;p39"/>
          <p:cNvPicPr preferRelativeResize="0"/>
          <p:nvPr/>
        </p:nvPicPr>
        <p:blipFill rotWithShape="1">
          <a:blip r:embed="rId7">
            <a:alphaModFix/>
          </a:blip>
          <a:srcRect b="42469" l="0" r="0" t="42470"/>
          <a:stretch/>
        </p:blipFill>
        <p:spPr>
          <a:xfrm>
            <a:off x="0" y="3890650"/>
            <a:ext cx="9144001" cy="1210026"/>
          </a:xfrm>
          <a:prstGeom prst="rect">
            <a:avLst/>
          </a:prstGeom>
          <a:noFill/>
          <a:ln>
            <a:noFill/>
          </a:ln>
        </p:spPr>
      </p:pic>
      <p:pic>
        <p:nvPicPr>
          <p:cNvPr id="376" name="Google Shape;376;p39"/>
          <p:cNvPicPr preferRelativeResize="0"/>
          <p:nvPr/>
        </p:nvPicPr>
        <p:blipFill rotWithShape="1">
          <a:blip r:embed="rId8">
            <a:alphaModFix/>
          </a:blip>
          <a:srcRect b="0" l="0" r="0" t="0"/>
          <a:stretch/>
        </p:blipFill>
        <p:spPr>
          <a:xfrm>
            <a:off x="2899024" y="1"/>
            <a:ext cx="1693073" cy="1072275"/>
          </a:xfrm>
          <a:prstGeom prst="rect">
            <a:avLst/>
          </a:prstGeom>
          <a:noFill/>
          <a:ln>
            <a:noFill/>
          </a:ln>
        </p:spPr>
      </p:pic>
      <p:pic>
        <p:nvPicPr>
          <p:cNvPr id="377" name="Google Shape;377;p39"/>
          <p:cNvPicPr preferRelativeResize="0"/>
          <p:nvPr/>
        </p:nvPicPr>
        <p:blipFill rotWithShape="1">
          <a:blip r:embed="rId9">
            <a:alphaModFix/>
          </a:blip>
          <a:srcRect b="0" l="-24783" r="-24783" t="-12372"/>
          <a:stretch/>
        </p:blipFill>
        <p:spPr>
          <a:xfrm>
            <a:off x="-97375" y="1761175"/>
            <a:ext cx="2996401" cy="2996400"/>
          </a:xfrm>
          <a:prstGeom prst="rect">
            <a:avLst/>
          </a:prstGeom>
          <a:noFill/>
          <a:ln>
            <a:noFill/>
          </a:ln>
        </p:spPr>
      </p:pic>
      <p:pic>
        <p:nvPicPr>
          <p:cNvPr id="378" name="Google Shape;378;p39"/>
          <p:cNvPicPr preferRelativeResize="0"/>
          <p:nvPr/>
        </p:nvPicPr>
        <p:blipFill rotWithShape="1">
          <a:blip r:embed="rId10">
            <a:alphaModFix/>
          </a:blip>
          <a:srcRect b="884" l="0" r="0" t="884"/>
          <a:stretch/>
        </p:blipFill>
        <p:spPr>
          <a:xfrm>
            <a:off x="2458975" y="1864800"/>
            <a:ext cx="1753878" cy="2996400"/>
          </a:xfrm>
          <a:prstGeom prst="rect">
            <a:avLst/>
          </a:prstGeom>
          <a:noFill/>
          <a:ln>
            <a:noFill/>
          </a:ln>
        </p:spPr>
      </p:pic>
      <p:sp>
        <p:nvSpPr>
          <p:cNvPr id="379" name="Google Shape;379;p39"/>
          <p:cNvSpPr txBox="1"/>
          <p:nvPr/>
        </p:nvSpPr>
        <p:spPr>
          <a:xfrm>
            <a:off x="6144575" y="3141325"/>
            <a:ext cx="3431400" cy="466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11"/>
              </a:rPr>
              <a:t>Slide 16</a:t>
            </a:r>
            <a:endParaRPr/>
          </a:p>
        </p:txBody>
      </p:sp>
      <p:pic>
        <p:nvPicPr>
          <p:cNvPr id="380" name="Google Shape;380;p39">
            <a:hlinkClick action="ppaction://hlinksldjump" r:id="rId12"/>
          </p:cNvPr>
          <p:cNvPicPr preferRelativeResize="0"/>
          <p:nvPr/>
        </p:nvPicPr>
        <p:blipFill rotWithShape="1">
          <a:blip r:embed="rId13">
            <a:alphaModFix/>
          </a:blip>
          <a:srcRect b="0" l="0" r="0" t="0"/>
          <a:stretch/>
        </p:blipFill>
        <p:spPr>
          <a:xfrm flipH="1">
            <a:off x="7514886" y="4071225"/>
            <a:ext cx="1054403" cy="1072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pic>
        <p:nvPicPr>
          <p:cNvPr id="385" name="Google Shape;385;p40"/>
          <p:cNvPicPr preferRelativeResize="0"/>
          <p:nvPr/>
        </p:nvPicPr>
        <p:blipFill rotWithShape="1">
          <a:blip r:embed="rId4">
            <a:alphaModFix/>
          </a:blip>
          <a:srcRect b="0" l="0" r="0" t="0"/>
          <a:stretch/>
        </p:blipFill>
        <p:spPr>
          <a:xfrm>
            <a:off x="137750" y="1258400"/>
            <a:ext cx="1175875" cy="1967624"/>
          </a:xfrm>
          <a:prstGeom prst="rect">
            <a:avLst/>
          </a:prstGeom>
          <a:noFill/>
          <a:ln>
            <a:noFill/>
          </a:ln>
        </p:spPr>
      </p:pic>
      <p:pic>
        <p:nvPicPr>
          <p:cNvPr id="386" name="Google Shape;386;p40"/>
          <p:cNvPicPr preferRelativeResize="0"/>
          <p:nvPr/>
        </p:nvPicPr>
        <p:blipFill rotWithShape="1">
          <a:blip r:embed="rId5">
            <a:alphaModFix/>
          </a:blip>
          <a:srcRect b="0" l="0" r="0" t="0"/>
          <a:stretch/>
        </p:blipFill>
        <p:spPr>
          <a:xfrm>
            <a:off x="4174698" y="2828039"/>
            <a:ext cx="1242475" cy="1967636"/>
          </a:xfrm>
          <a:prstGeom prst="rect">
            <a:avLst/>
          </a:prstGeom>
          <a:noFill/>
          <a:ln>
            <a:noFill/>
          </a:ln>
        </p:spPr>
      </p:pic>
      <p:pic>
        <p:nvPicPr>
          <p:cNvPr id="387" name="Google Shape;387;p40"/>
          <p:cNvPicPr preferRelativeResize="0"/>
          <p:nvPr/>
        </p:nvPicPr>
        <p:blipFill rotWithShape="1">
          <a:blip r:embed="rId6">
            <a:alphaModFix/>
          </a:blip>
          <a:srcRect b="0" l="0" r="0" t="0"/>
          <a:stretch/>
        </p:blipFill>
        <p:spPr>
          <a:xfrm>
            <a:off x="4309903" y="2571762"/>
            <a:ext cx="960325" cy="960325"/>
          </a:xfrm>
          <a:prstGeom prst="rect">
            <a:avLst/>
          </a:prstGeom>
          <a:noFill/>
          <a:ln>
            <a:noFill/>
          </a:ln>
        </p:spPr>
      </p:pic>
      <p:pic>
        <p:nvPicPr>
          <p:cNvPr id="388" name="Google Shape;388;p40"/>
          <p:cNvPicPr preferRelativeResize="0"/>
          <p:nvPr/>
        </p:nvPicPr>
        <p:blipFill rotWithShape="1">
          <a:blip r:embed="rId7">
            <a:alphaModFix/>
          </a:blip>
          <a:srcRect b="0" l="0" r="0" t="0"/>
          <a:stretch/>
        </p:blipFill>
        <p:spPr>
          <a:xfrm>
            <a:off x="1534400" y="1475881"/>
            <a:ext cx="1016925" cy="1191920"/>
          </a:xfrm>
          <a:prstGeom prst="rect">
            <a:avLst/>
          </a:prstGeom>
          <a:noFill/>
          <a:ln>
            <a:noFill/>
          </a:ln>
        </p:spPr>
      </p:pic>
      <p:pic>
        <p:nvPicPr>
          <p:cNvPr id="389" name="Google Shape;389;p40">
            <a:hlinkClick action="ppaction://hlinksldjump" r:id="rId8"/>
          </p:cNvPr>
          <p:cNvPicPr preferRelativeResize="0"/>
          <p:nvPr/>
        </p:nvPicPr>
        <p:blipFill rotWithShape="1">
          <a:blip r:embed="rId9">
            <a:alphaModFix/>
          </a:blip>
          <a:srcRect b="0" l="0" r="0" t="0"/>
          <a:stretch/>
        </p:blipFill>
        <p:spPr>
          <a:xfrm>
            <a:off x="353305" y="3819050"/>
            <a:ext cx="960324" cy="976637"/>
          </a:xfrm>
          <a:prstGeom prst="rect">
            <a:avLst/>
          </a:prstGeom>
          <a:noFill/>
          <a:ln>
            <a:noFill/>
          </a:ln>
        </p:spPr>
      </p:pic>
      <p:pic>
        <p:nvPicPr>
          <p:cNvPr id="390" name="Google Shape;390;p40"/>
          <p:cNvPicPr preferRelativeResize="0"/>
          <p:nvPr/>
        </p:nvPicPr>
        <p:blipFill rotWithShape="1">
          <a:blip r:embed="rId10">
            <a:alphaModFix/>
          </a:blip>
          <a:srcRect b="0" l="0" r="0" t="0"/>
          <a:stretch/>
        </p:blipFill>
        <p:spPr>
          <a:xfrm>
            <a:off x="4174700" y="900877"/>
            <a:ext cx="695600" cy="695600"/>
          </a:xfrm>
          <a:prstGeom prst="rect">
            <a:avLst/>
          </a:prstGeom>
          <a:noFill/>
          <a:ln>
            <a:noFill/>
          </a:ln>
        </p:spPr>
      </p:pic>
      <p:pic>
        <p:nvPicPr>
          <p:cNvPr id="391" name="Google Shape;391;p40"/>
          <p:cNvPicPr preferRelativeResize="0"/>
          <p:nvPr/>
        </p:nvPicPr>
        <p:blipFill rotWithShape="1">
          <a:blip r:embed="rId11">
            <a:alphaModFix/>
          </a:blip>
          <a:srcRect b="0" l="0" r="0" t="0"/>
          <a:stretch/>
        </p:blipFill>
        <p:spPr>
          <a:xfrm>
            <a:off x="5258250" y="1419938"/>
            <a:ext cx="2251053" cy="32639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5" name="Shape 395"/>
        <p:cNvGrpSpPr/>
        <p:nvPr/>
      </p:nvGrpSpPr>
      <p:grpSpPr>
        <a:xfrm>
          <a:off x="0" y="0"/>
          <a:ext cx="0" cy="0"/>
          <a:chOff x="0" y="0"/>
          <a:chExt cx="0" cy="0"/>
        </a:xfrm>
      </p:grpSpPr>
      <p:pic>
        <p:nvPicPr>
          <p:cNvPr id="396" name="Google Shape;396;p41">
            <a:hlinkClick r:id="rId4"/>
          </p:cNvPr>
          <p:cNvPicPr preferRelativeResize="0"/>
          <p:nvPr/>
        </p:nvPicPr>
        <p:blipFill rotWithShape="1">
          <a:blip r:embed="rId5">
            <a:alphaModFix/>
          </a:blip>
          <a:srcRect b="0" l="0" r="0" t="0"/>
          <a:stretch/>
        </p:blipFill>
        <p:spPr>
          <a:xfrm rot="-366795">
            <a:off x="-127324" y="-926023"/>
            <a:ext cx="5447522" cy="5447522"/>
          </a:xfrm>
          <a:prstGeom prst="rect">
            <a:avLst/>
          </a:prstGeom>
          <a:noFill/>
          <a:ln>
            <a:noFill/>
          </a:ln>
        </p:spPr>
      </p:pic>
      <p:pic>
        <p:nvPicPr>
          <p:cNvPr id="397" name="Google Shape;397;p41"/>
          <p:cNvPicPr preferRelativeResize="0"/>
          <p:nvPr/>
        </p:nvPicPr>
        <p:blipFill rotWithShape="1">
          <a:blip r:embed="rId6">
            <a:alphaModFix/>
          </a:blip>
          <a:srcRect b="0" l="0" r="0" t="0"/>
          <a:stretch/>
        </p:blipFill>
        <p:spPr>
          <a:xfrm rot="1356305">
            <a:off x="4270150" y="416400"/>
            <a:ext cx="1927300" cy="963650"/>
          </a:xfrm>
          <a:prstGeom prst="rect">
            <a:avLst/>
          </a:prstGeom>
          <a:noFill/>
          <a:ln>
            <a:noFill/>
          </a:ln>
        </p:spPr>
      </p:pic>
      <p:pic>
        <p:nvPicPr>
          <p:cNvPr id="398" name="Google Shape;398;p41"/>
          <p:cNvPicPr preferRelativeResize="0"/>
          <p:nvPr/>
        </p:nvPicPr>
        <p:blipFill rotWithShape="1">
          <a:blip r:embed="rId7">
            <a:alphaModFix/>
          </a:blip>
          <a:srcRect b="0" l="0" r="0" t="0"/>
          <a:stretch/>
        </p:blipFill>
        <p:spPr>
          <a:xfrm>
            <a:off x="227250" y="435897"/>
            <a:ext cx="1927300" cy="1187225"/>
          </a:xfrm>
          <a:prstGeom prst="rect">
            <a:avLst/>
          </a:prstGeom>
          <a:noFill/>
          <a:ln>
            <a:noFill/>
          </a:ln>
        </p:spPr>
      </p:pic>
      <p:pic>
        <p:nvPicPr>
          <p:cNvPr id="399" name="Google Shape;399;p41"/>
          <p:cNvPicPr preferRelativeResize="0"/>
          <p:nvPr/>
        </p:nvPicPr>
        <p:blipFill rotWithShape="1">
          <a:blip r:embed="rId8">
            <a:alphaModFix/>
          </a:blip>
          <a:srcRect b="0" l="0" r="0" t="0"/>
          <a:stretch/>
        </p:blipFill>
        <p:spPr>
          <a:xfrm>
            <a:off x="5998302" y="2179475"/>
            <a:ext cx="2225676" cy="2234975"/>
          </a:xfrm>
          <a:prstGeom prst="rect">
            <a:avLst/>
          </a:prstGeom>
          <a:noFill/>
          <a:ln>
            <a:noFill/>
          </a:ln>
        </p:spPr>
      </p:pic>
      <p:pic>
        <p:nvPicPr>
          <p:cNvPr id="400" name="Google Shape;400;p41"/>
          <p:cNvPicPr preferRelativeResize="0"/>
          <p:nvPr/>
        </p:nvPicPr>
        <p:blipFill rotWithShape="1">
          <a:blip r:embed="rId9">
            <a:alphaModFix/>
          </a:blip>
          <a:srcRect b="0" l="0" r="0" t="0"/>
          <a:stretch/>
        </p:blipFill>
        <p:spPr>
          <a:xfrm>
            <a:off x="7858351" y="699400"/>
            <a:ext cx="657475" cy="660226"/>
          </a:xfrm>
          <a:prstGeom prst="rect">
            <a:avLst/>
          </a:prstGeom>
          <a:noFill/>
          <a:ln>
            <a:noFill/>
          </a:ln>
        </p:spPr>
      </p:pic>
      <p:pic>
        <p:nvPicPr>
          <p:cNvPr id="401" name="Google Shape;401;p41"/>
          <p:cNvPicPr preferRelativeResize="0"/>
          <p:nvPr/>
        </p:nvPicPr>
        <p:blipFill rotWithShape="1">
          <a:blip r:embed="rId10">
            <a:alphaModFix/>
          </a:blip>
          <a:srcRect b="0" l="0" r="0" t="0"/>
          <a:stretch/>
        </p:blipFill>
        <p:spPr>
          <a:xfrm>
            <a:off x="6384900" y="83000"/>
            <a:ext cx="548874" cy="551174"/>
          </a:xfrm>
          <a:prstGeom prst="rect">
            <a:avLst/>
          </a:prstGeom>
          <a:noFill/>
          <a:ln>
            <a:noFill/>
          </a:ln>
        </p:spPr>
      </p:pic>
      <p:pic>
        <p:nvPicPr>
          <p:cNvPr id="402" name="Google Shape;402;p41">
            <a:hlinkClick action="ppaction://hlinksldjump" r:id="rId11"/>
          </p:cNvPr>
          <p:cNvPicPr preferRelativeResize="0"/>
          <p:nvPr/>
        </p:nvPicPr>
        <p:blipFill rotWithShape="1">
          <a:blip r:embed="rId12">
            <a:alphaModFix/>
          </a:blip>
          <a:srcRect b="0" l="0" r="0" t="0"/>
          <a:stretch/>
        </p:blipFill>
        <p:spPr>
          <a:xfrm>
            <a:off x="91625" y="4104534"/>
            <a:ext cx="704101" cy="969316"/>
          </a:xfrm>
          <a:prstGeom prst="rect">
            <a:avLst/>
          </a:prstGeom>
          <a:noFill/>
          <a:ln>
            <a:noFill/>
          </a:ln>
        </p:spPr>
      </p:pic>
      <p:sp>
        <p:nvSpPr>
          <p:cNvPr id="403" name="Google Shape;403;p41"/>
          <p:cNvSpPr txBox="1"/>
          <p:nvPr/>
        </p:nvSpPr>
        <p:spPr>
          <a:xfrm>
            <a:off x="2816675" y="4252850"/>
            <a:ext cx="4010700" cy="66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1" i="0" lang="en" sz="3100" u="none" cap="none" strike="noStrike">
                <a:solidFill>
                  <a:srgbClr val="FFFFFF"/>
                </a:solidFill>
                <a:latin typeface="Syncopate"/>
                <a:ea typeface="Syncopate"/>
                <a:cs typeface="Syncopate"/>
                <a:sym typeface="Syncopate"/>
              </a:rPr>
              <a:t>Rocket Tag</a:t>
            </a:r>
            <a:endParaRPr b="1" i="0" sz="3100" u="none" cap="none" strike="noStrike">
              <a:solidFill>
                <a:srgbClr val="FFFFFF"/>
              </a:solidFill>
              <a:latin typeface="Syncopate"/>
              <a:ea typeface="Syncopate"/>
              <a:cs typeface="Syncopate"/>
              <a:sym typeface="Syncopat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7" name="Shape 407"/>
        <p:cNvGrpSpPr/>
        <p:nvPr/>
      </p:nvGrpSpPr>
      <p:grpSpPr>
        <a:xfrm>
          <a:off x="0" y="0"/>
          <a:ext cx="0" cy="0"/>
          <a:chOff x="0" y="0"/>
          <a:chExt cx="0" cy="0"/>
        </a:xfrm>
      </p:grpSpPr>
      <p:pic>
        <p:nvPicPr>
          <p:cNvPr id="408" name="Google Shape;408;p42"/>
          <p:cNvPicPr preferRelativeResize="0"/>
          <p:nvPr/>
        </p:nvPicPr>
        <p:blipFill rotWithShape="1">
          <a:blip r:embed="rId4">
            <a:alphaModFix/>
          </a:blip>
          <a:srcRect b="0" l="0" r="0" t="0"/>
          <a:stretch/>
        </p:blipFill>
        <p:spPr>
          <a:xfrm rot="1793190">
            <a:off x="3346075" y="1538355"/>
            <a:ext cx="844399" cy="1304989"/>
          </a:xfrm>
          <a:prstGeom prst="rect">
            <a:avLst/>
          </a:prstGeom>
          <a:noFill/>
          <a:ln>
            <a:noFill/>
          </a:ln>
        </p:spPr>
      </p:pic>
      <p:pic>
        <p:nvPicPr>
          <p:cNvPr id="409" name="Google Shape;409;p42"/>
          <p:cNvPicPr preferRelativeResize="0"/>
          <p:nvPr/>
        </p:nvPicPr>
        <p:blipFill rotWithShape="1">
          <a:blip r:embed="rId5">
            <a:alphaModFix/>
          </a:blip>
          <a:srcRect b="0" l="0" r="0" t="0"/>
          <a:stretch/>
        </p:blipFill>
        <p:spPr>
          <a:xfrm rot="1420784">
            <a:off x="2458423" y="1506256"/>
            <a:ext cx="986953" cy="1525289"/>
          </a:xfrm>
          <a:prstGeom prst="rect">
            <a:avLst/>
          </a:prstGeom>
          <a:noFill/>
          <a:ln>
            <a:noFill/>
          </a:ln>
        </p:spPr>
      </p:pic>
      <p:pic>
        <p:nvPicPr>
          <p:cNvPr id="410" name="Google Shape;410;p42"/>
          <p:cNvPicPr preferRelativeResize="0"/>
          <p:nvPr/>
        </p:nvPicPr>
        <p:blipFill rotWithShape="1">
          <a:blip r:embed="rId6">
            <a:alphaModFix/>
          </a:blip>
          <a:srcRect b="0" l="0" r="0" t="0"/>
          <a:stretch/>
        </p:blipFill>
        <p:spPr>
          <a:xfrm rot="1482620">
            <a:off x="4333009" y="1543416"/>
            <a:ext cx="837854" cy="1294867"/>
          </a:xfrm>
          <a:prstGeom prst="rect">
            <a:avLst/>
          </a:prstGeom>
          <a:noFill/>
          <a:ln>
            <a:noFill/>
          </a:ln>
        </p:spPr>
      </p:pic>
      <p:pic>
        <p:nvPicPr>
          <p:cNvPr id="411" name="Google Shape;411;p42"/>
          <p:cNvPicPr preferRelativeResize="0"/>
          <p:nvPr/>
        </p:nvPicPr>
        <p:blipFill rotWithShape="1">
          <a:blip r:embed="rId7">
            <a:alphaModFix/>
          </a:blip>
          <a:srcRect b="0" l="0" r="0" t="0"/>
          <a:stretch/>
        </p:blipFill>
        <p:spPr>
          <a:xfrm flipH="1">
            <a:off x="1651068" y="1537891"/>
            <a:ext cx="845003" cy="1305925"/>
          </a:xfrm>
          <a:prstGeom prst="rect">
            <a:avLst/>
          </a:prstGeom>
          <a:noFill/>
          <a:ln>
            <a:noFill/>
          </a:ln>
        </p:spPr>
      </p:pic>
      <p:pic>
        <p:nvPicPr>
          <p:cNvPr id="412" name="Google Shape;412;p42"/>
          <p:cNvPicPr preferRelativeResize="0"/>
          <p:nvPr/>
        </p:nvPicPr>
        <p:blipFill rotWithShape="1">
          <a:blip r:embed="rId8">
            <a:alphaModFix/>
          </a:blip>
          <a:srcRect b="0" l="0" r="0" t="0"/>
          <a:stretch/>
        </p:blipFill>
        <p:spPr>
          <a:xfrm rot="-2070507">
            <a:off x="5183013" y="1524606"/>
            <a:ext cx="1002023" cy="1111340"/>
          </a:xfrm>
          <a:prstGeom prst="rect">
            <a:avLst/>
          </a:prstGeom>
          <a:noFill/>
          <a:ln>
            <a:noFill/>
          </a:ln>
        </p:spPr>
      </p:pic>
      <p:pic>
        <p:nvPicPr>
          <p:cNvPr id="413" name="Google Shape;413;p42"/>
          <p:cNvPicPr preferRelativeResize="0"/>
          <p:nvPr/>
        </p:nvPicPr>
        <p:blipFill rotWithShape="1">
          <a:blip r:embed="rId9">
            <a:alphaModFix/>
          </a:blip>
          <a:srcRect b="0" l="14878" r="11025" t="0"/>
          <a:stretch/>
        </p:blipFill>
        <p:spPr>
          <a:xfrm>
            <a:off x="1545100" y="978450"/>
            <a:ext cx="4930925" cy="1295400"/>
          </a:xfrm>
          <a:prstGeom prst="rect">
            <a:avLst/>
          </a:prstGeom>
          <a:noFill/>
          <a:ln>
            <a:noFill/>
          </a:ln>
        </p:spPr>
      </p:pic>
      <p:pic>
        <p:nvPicPr>
          <p:cNvPr id="414" name="Google Shape;414;p42"/>
          <p:cNvPicPr preferRelativeResize="0"/>
          <p:nvPr/>
        </p:nvPicPr>
        <p:blipFill rotWithShape="1">
          <a:blip r:embed="rId4">
            <a:alphaModFix/>
          </a:blip>
          <a:srcRect b="0" l="0" r="0" t="0"/>
          <a:stretch/>
        </p:blipFill>
        <p:spPr>
          <a:xfrm rot="-10799997">
            <a:off x="6476025" y="1237576"/>
            <a:ext cx="666950" cy="1030749"/>
          </a:xfrm>
          <a:prstGeom prst="rect">
            <a:avLst/>
          </a:prstGeom>
          <a:noFill/>
          <a:ln>
            <a:noFill/>
          </a:ln>
        </p:spPr>
      </p:pic>
      <p:pic>
        <p:nvPicPr>
          <p:cNvPr id="415" name="Google Shape;415;p42">
            <a:hlinkClick action="ppaction://hlinksldjump" r:id="rId10"/>
          </p:cNvPr>
          <p:cNvPicPr preferRelativeResize="0"/>
          <p:nvPr/>
        </p:nvPicPr>
        <p:blipFill rotWithShape="1">
          <a:blip r:embed="rId11">
            <a:alphaModFix/>
          </a:blip>
          <a:srcRect b="0" l="0" r="0" t="0"/>
          <a:stretch/>
        </p:blipFill>
        <p:spPr>
          <a:xfrm>
            <a:off x="106775" y="4058609"/>
            <a:ext cx="704101" cy="969316"/>
          </a:xfrm>
          <a:prstGeom prst="rect">
            <a:avLst/>
          </a:prstGeom>
          <a:noFill/>
          <a:ln>
            <a:noFill/>
          </a:ln>
        </p:spPr>
      </p:pic>
      <p:pic>
        <p:nvPicPr>
          <p:cNvPr id="416" name="Google Shape;416;p42"/>
          <p:cNvPicPr preferRelativeResize="0"/>
          <p:nvPr/>
        </p:nvPicPr>
        <p:blipFill rotWithShape="1">
          <a:blip r:embed="rId12">
            <a:alphaModFix/>
          </a:blip>
          <a:srcRect b="252475" l="115890" r="-115890" t="-222591"/>
          <a:stretch/>
        </p:blipFill>
        <p:spPr>
          <a:xfrm>
            <a:off x="6235475" y="0"/>
            <a:ext cx="2826675" cy="969326"/>
          </a:xfrm>
          <a:prstGeom prst="rect">
            <a:avLst/>
          </a:prstGeom>
          <a:noFill/>
          <a:ln>
            <a:noFill/>
          </a:ln>
        </p:spPr>
      </p:pic>
      <p:pic>
        <p:nvPicPr>
          <p:cNvPr id="417" name="Google Shape;417;p42"/>
          <p:cNvPicPr preferRelativeResize="0"/>
          <p:nvPr/>
        </p:nvPicPr>
        <p:blipFill rotWithShape="1">
          <a:blip r:embed="rId13">
            <a:alphaModFix/>
          </a:blip>
          <a:srcRect b="55415" l="19662" r="15954" t="25472"/>
          <a:stretch/>
        </p:blipFill>
        <p:spPr>
          <a:xfrm>
            <a:off x="1335613" y="253475"/>
            <a:ext cx="5116601" cy="2013125"/>
          </a:xfrm>
          <a:prstGeom prst="rect">
            <a:avLst/>
          </a:prstGeom>
          <a:noFill/>
          <a:ln>
            <a:noFill/>
          </a:ln>
        </p:spPr>
      </p:pic>
      <p:pic>
        <p:nvPicPr>
          <p:cNvPr id="418" name="Google Shape;418;p42"/>
          <p:cNvPicPr preferRelativeResize="0"/>
          <p:nvPr/>
        </p:nvPicPr>
        <p:blipFill rotWithShape="1">
          <a:blip r:embed="rId14">
            <a:alphaModFix/>
          </a:blip>
          <a:srcRect b="0" l="0" r="0" t="0"/>
          <a:stretch/>
        </p:blipFill>
        <p:spPr>
          <a:xfrm>
            <a:off x="1017900" y="749693"/>
            <a:ext cx="417226" cy="417226"/>
          </a:xfrm>
          <a:prstGeom prst="rect">
            <a:avLst/>
          </a:prstGeom>
          <a:noFill/>
          <a:ln>
            <a:noFill/>
          </a:ln>
        </p:spPr>
      </p:pic>
      <p:pic>
        <p:nvPicPr>
          <p:cNvPr id="419" name="Google Shape;419;p42"/>
          <p:cNvPicPr preferRelativeResize="0"/>
          <p:nvPr/>
        </p:nvPicPr>
        <p:blipFill rotWithShape="1">
          <a:blip r:embed="rId15">
            <a:alphaModFix/>
          </a:blip>
          <a:srcRect b="0" l="0" r="0" t="0"/>
          <a:stretch/>
        </p:blipFill>
        <p:spPr>
          <a:xfrm>
            <a:off x="6177200" y="503793"/>
            <a:ext cx="417226" cy="417226"/>
          </a:xfrm>
          <a:prstGeom prst="rect">
            <a:avLst/>
          </a:prstGeom>
          <a:noFill/>
          <a:ln>
            <a:noFill/>
          </a:ln>
        </p:spPr>
      </p:pic>
      <p:pic>
        <p:nvPicPr>
          <p:cNvPr id="420" name="Google Shape;420;p42"/>
          <p:cNvPicPr preferRelativeResize="0"/>
          <p:nvPr/>
        </p:nvPicPr>
        <p:blipFill rotWithShape="1">
          <a:blip r:embed="rId16">
            <a:alphaModFix/>
          </a:blip>
          <a:srcRect b="16694" l="0" r="0" t="13188"/>
          <a:stretch/>
        </p:blipFill>
        <p:spPr>
          <a:xfrm>
            <a:off x="2349325" y="85875"/>
            <a:ext cx="3308750" cy="969326"/>
          </a:xfrm>
          <a:prstGeom prst="rect">
            <a:avLst/>
          </a:prstGeom>
          <a:noFill/>
          <a:ln>
            <a:noFill/>
          </a:ln>
        </p:spPr>
      </p:pic>
      <p:sp>
        <p:nvSpPr>
          <p:cNvPr id="421" name="Google Shape;421;p42"/>
          <p:cNvSpPr txBox="1"/>
          <p:nvPr/>
        </p:nvSpPr>
        <p:spPr>
          <a:xfrm>
            <a:off x="2530400" y="253475"/>
            <a:ext cx="2925300" cy="722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1" i="0" lang="en" sz="3900" u="none" cap="none" strike="noStrike">
                <a:solidFill>
                  <a:srgbClr val="1155CC"/>
                </a:solidFill>
                <a:latin typeface="Arial"/>
                <a:ea typeface="Arial"/>
                <a:cs typeface="Arial"/>
                <a:sym typeface="Arial"/>
              </a:rPr>
              <a:t>Sleeve-Its</a:t>
            </a:r>
            <a:endParaRPr b="1" i="0" sz="3900" u="none" cap="none" strike="noStrike">
              <a:solidFill>
                <a:srgbClr val="1155CC"/>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pic>
        <p:nvPicPr>
          <p:cNvPr id="426" name="Google Shape;426;p43">
            <a:hlinkClick r:id="rId4"/>
          </p:cNvPr>
          <p:cNvPicPr preferRelativeResize="0"/>
          <p:nvPr/>
        </p:nvPicPr>
        <p:blipFill rotWithShape="1">
          <a:blip r:embed="rId5">
            <a:alphaModFix/>
          </a:blip>
          <a:srcRect b="0" l="0" r="0" t="0"/>
          <a:stretch/>
        </p:blipFill>
        <p:spPr>
          <a:xfrm flipH="1">
            <a:off x="5316231" y="1746600"/>
            <a:ext cx="718300" cy="607025"/>
          </a:xfrm>
          <a:prstGeom prst="rect">
            <a:avLst/>
          </a:prstGeom>
          <a:noFill/>
          <a:ln>
            <a:noFill/>
          </a:ln>
        </p:spPr>
      </p:pic>
      <p:sp>
        <p:nvSpPr>
          <p:cNvPr id="427" name="Google Shape;427;p43"/>
          <p:cNvSpPr/>
          <p:nvPr/>
        </p:nvSpPr>
        <p:spPr>
          <a:xfrm>
            <a:off x="6223675" y="1915525"/>
            <a:ext cx="364800" cy="3339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43">
            <a:hlinkClick r:id="rId6"/>
          </p:cNvPr>
          <p:cNvSpPr txBox="1"/>
          <p:nvPr/>
        </p:nvSpPr>
        <p:spPr>
          <a:xfrm>
            <a:off x="6740125" y="1758700"/>
            <a:ext cx="938400" cy="606900"/>
          </a:xfrm>
          <a:prstGeom prst="rect">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1100" u="none" cap="none" strike="noStrike">
                <a:solidFill>
                  <a:srgbClr val="000000"/>
                </a:solidFill>
                <a:latin typeface="Calibri"/>
                <a:ea typeface="Calibri"/>
                <a:cs typeface="Calibri"/>
                <a:sym typeface="Calibri"/>
              </a:rPr>
              <a:t>Get </a:t>
            </a:r>
            <a:r>
              <a:rPr b="1" lang="en" sz="1100">
                <a:latin typeface="Calibri"/>
                <a:ea typeface="Calibri"/>
                <a:cs typeface="Calibri"/>
                <a:sym typeface="Calibri"/>
              </a:rPr>
              <a:t>TAGG-ED®</a:t>
            </a:r>
            <a:r>
              <a:rPr b="1" i="0" lang="en" sz="1100" u="none" cap="none" strike="noStrike">
                <a:solidFill>
                  <a:srgbClr val="000000"/>
                </a:solidFill>
                <a:latin typeface="Calibri"/>
                <a:ea typeface="Calibri"/>
                <a:cs typeface="Calibri"/>
                <a:sym typeface="Calibri"/>
              </a:rPr>
              <a:t>!</a:t>
            </a:r>
            <a:endParaRPr b="1" i="0" sz="1000" u="none" cap="none" strike="noStrike">
              <a:solidFill>
                <a:srgbClr val="000000"/>
              </a:solidFill>
              <a:latin typeface="Calibri"/>
              <a:ea typeface="Calibri"/>
              <a:cs typeface="Calibri"/>
              <a:sym typeface="Calibri"/>
            </a:endParaRPr>
          </a:p>
        </p:txBody>
      </p:sp>
      <p:pic>
        <p:nvPicPr>
          <p:cNvPr id="429" name="Google Shape;429;p43"/>
          <p:cNvPicPr preferRelativeResize="0"/>
          <p:nvPr/>
        </p:nvPicPr>
        <p:blipFill rotWithShape="1">
          <a:blip r:embed="rId7">
            <a:alphaModFix/>
          </a:blip>
          <a:srcRect b="0" l="0" r="0" t="0"/>
          <a:stretch/>
        </p:blipFill>
        <p:spPr>
          <a:xfrm>
            <a:off x="3755437" y="3303538"/>
            <a:ext cx="858000" cy="1181151"/>
          </a:xfrm>
          <a:prstGeom prst="rect">
            <a:avLst/>
          </a:prstGeom>
          <a:noFill/>
          <a:ln>
            <a:noFill/>
          </a:ln>
        </p:spPr>
      </p:pic>
      <p:pic>
        <p:nvPicPr>
          <p:cNvPr id="430" name="Google Shape;430;p43"/>
          <p:cNvPicPr preferRelativeResize="0"/>
          <p:nvPr/>
        </p:nvPicPr>
        <p:blipFill rotWithShape="1">
          <a:blip r:embed="rId8">
            <a:alphaModFix/>
          </a:blip>
          <a:srcRect b="0" l="0" r="0" t="0"/>
          <a:stretch/>
        </p:blipFill>
        <p:spPr>
          <a:xfrm>
            <a:off x="4862937" y="3249875"/>
            <a:ext cx="884775" cy="1218051"/>
          </a:xfrm>
          <a:prstGeom prst="rect">
            <a:avLst/>
          </a:prstGeom>
          <a:noFill/>
          <a:ln>
            <a:noFill/>
          </a:ln>
        </p:spPr>
      </p:pic>
      <p:pic>
        <p:nvPicPr>
          <p:cNvPr id="431" name="Google Shape;431;p43"/>
          <p:cNvPicPr preferRelativeResize="0"/>
          <p:nvPr/>
        </p:nvPicPr>
        <p:blipFill rotWithShape="1">
          <a:blip r:embed="rId9">
            <a:alphaModFix/>
          </a:blip>
          <a:srcRect b="0" l="0" r="0" t="0"/>
          <a:stretch/>
        </p:blipFill>
        <p:spPr>
          <a:xfrm>
            <a:off x="1546875" y="3403374"/>
            <a:ext cx="773275" cy="1064552"/>
          </a:xfrm>
          <a:prstGeom prst="rect">
            <a:avLst/>
          </a:prstGeom>
          <a:noFill/>
          <a:ln>
            <a:noFill/>
          </a:ln>
        </p:spPr>
      </p:pic>
      <p:pic>
        <p:nvPicPr>
          <p:cNvPr id="432" name="Google Shape;432;p43"/>
          <p:cNvPicPr preferRelativeResize="0"/>
          <p:nvPr/>
        </p:nvPicPr>
        <p:blipFill rotWithShape="1">
          <a:blip r:embed="rId10">
            <a:alphaModFix/>
          </a:blip>
          <a:srcRect b="0" l="0" r="0" t="0"/>
          <a:stretch/>
        </p:blipFill>
        <p:spPr>
          <a:xfrm>
            <a:off x="2596525" y="3303513"/>
            <a:ext cx="858000" cy="1181189"/>
          </a:xfrm>
          <a:prstGeom prst="rect">
            <a:avLst/>
          </a:prstGeom>
          <a:noFill/>
          <a:ln>
            <a:noFill/>
          </a:ln>
        </p:spPr>
      </p:pic>
      <p:pic>
        <p:nvPicPr>
          <p:cNvPr id="433" name="Google Shape;433;p43"/>
          <p:cNvPicPr preferRelativeResize="0"/>
          <p:nvPr/>
        </p:nvPicPr>
        <p:blipFill rotWithShape="1">
          <a:blip r:embed="rId11">
            <a:alphaModFix/>
          </a:blip>
          <a:srcRect b="0" l="0" r="0" t="0"/>
          <a:stretch/>
        </p:blipFill>
        <p:spPr>
          <a:xfrm>
            <a:off x="368925" y="3351600"/>
            <a:ext cx="807651" cy="1111860"/>
          </a:xfrm>
          <a:prstGeom prst="rect">
            <a:avLst/>
          </a:prstGeom>
          <a:noFill/>
          <a:ln>
            <a:noFill/>
          </a:ln>
        </p:spPr>
      </p:pic>
      <p:pic>
        <p:nvPicPr>
          <p:cNvPr id="434" name="Google Shape;434;p43"/>
          <p:cNvPicPr preferRelativeResize="0"/>
          <p:nvPr/>
        </p:nvPicPr>
        <p:blipFill rotWithShape="1">
          <a:blip r:embed="rId12">
            <a:alphaModFix/>
          </a:blip>
          <a:srcRect b="0" l="0" r="0" t="0"/>
          <a:stretch/>
        </p:blipFill>
        <p:spPr>
          <a:xfrm>
            <a:off x="6108425" y="3316937"/>
            <a:ext cx="858000" cy="1181164"/>
          </a:xfrm>
          <a:prstGeom prst="rect">
            <a:avLst/>
          </a:prstGeom>
          <a:noFill/>
          <a:ln>
            <a:noFill/>
          </a:ln>
        </p:spPr>
      </p:pic>
      <p:sp>
        <p:nvSpPr>
          <p:cNvPr id="435" name="Google Shape;435;p43">
            <a:hlinkClick action="ppaction://hlinksldjump" r:id="rId13"/>
          </p:cNvPr>
          <p:cNvSpPr txBox="1"/>
          <p:nvPr/>
        </p:nvSpPr>
        <p:spPr>
          <a:xfrm>
            <a:off x="5563625" y="548324"/>
            <a:ext cx="1939500" cy="923400"/>
          </a:xfrm>
          <a:prstGeom prst="rect">
            <a:avLst/>
          </a:prstGeom>
          <a:solidFill>
            <a:srgbClr val="FFFFFF"/>
          </a:solidFill>
          <a:ln cap="flat" cmpd="sng" w="76200">
            <a:solidFill>
              <a:srgbClr val="ED7D3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0000"/>
                </a:solidFill>
                <a:latin typeface="Roboto"/>
                <a:ea typeface="Roboto"/>
                <a:cs typeface="Roboto"/>
                <a:sym typeface="Roboto"/>
              </a:rPr>
              <a:t>FREE</a:t>
            </a:r>
            <a:r>
              <a:rPr b="1" lang="en" sz="2200">
                <a:solidFill>
                  <a:srgbClr val="FF0000"/>
                </a:solidFill>
                <a:latin typeface="Trebuchet MS"/>
                <a:ea typeface="Trebuchet MS"/>
                <a:cs typeface="Trebuchet MS"/>
                <a:sym typeface="Trebuchet MS"/>
              </a:rPr>
              <a:t> </a:t>
            </a:r>
            <a:endParaRPr b="1" sz="2200">
              <a:solidFill>
                <a:srgbClr val="FF0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2200"/>
              <a:buFont typeface="Arial"/>
              <a:buNone/>
            </a:pPr>
            <a:r>
              <a:rPr b="1" lang="en" sz="1300">
                <a:latin typeface="Comic Sans MS"/>
                <a:ea typeface="Comic Sans MS"/>
                <a:cs typeface="Comic Sans MS"/>
                <a:sym typeface="Comic Sans MS"/>
              </a:rPr>
              <a:t>Online </a:t>
            </a:r>
            <a:r>
              <a:rPr b="1" i="0" lang="en" sz="1300" u="none" cap="none" strike="noStrike">
                <a:solidFill>
                  <a:srgbClr val="000000"/>
                </a:solidFill>
                <a:latin typeface="Comic Sans MS"/>
                <a:ea typeface="Comic Sans MS"/>
                <a:cs typeface="Comic Sans MS"/>
                <a:sym typeface="Comic Sans MS"/>
              </a:rPr>
              <a:t>Professional Development</a:t>
            </a:r>
            <a:endParaRPr b="0" i="0" sz="1300" u="none" cap="none" strike="noStrike">
              <a:solidFill>
                <a:srgbClr val="000000"/>
              </a:solidFill>
              <a:latin typeface="Calibri"/>
              <a:ea typeface="Calibri"/>
              <a:cs typeface="Calibri"/>
              <a:sym typeface="Calibri"/>
            </a:endParaRPr>
          </a:p>
        </p:txBody>
      </p:sp>
      <p:sp>
        <p:nvSpPr>
          <p:cNvPr id="436" name="Google Shape;436;p43">
            <a:hlinkClick action="ppaction://hlinksldjump" r:id="rId14"/>
          </p:cNvPr>
          <p:cNvSpPr txBox="1"/>
          <p:nvPr/>
        </p:nvSpPr>
        <p:spPr>
          <a:xfrm>
            <a:off x="1476750" y="2687975"/>
            <a:ext cx="884700" cy="8313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Word Race</a:t>
            </a:r>
            <a:endParaRPr b="1" i="0" sz="1800" u="none" cap="none" strike="noStrike">
              <a:solidFill>
                <a:srgbClr val="000000"/>
              </a:solidFill>
              <a:latin typeface="Arial"/>
              <a:ea typeface="Arial"/>
              <a:cs typeface="Arial"/>
              <a:sym typeface="Arial"/>
            </a:endParaRPr>
          </a:p>
        </p:txBody>
      </p:sp>
      <p:sp>
        <p:nvSpPr>
          <p:cNvPr id="437" name="Google Shape;437;p43">
            <a:hlinkClick action="ppaction://hlinksldjump" r:id="rId15"/>
          </p:cNvPr>
          <p:cNvSpPr txBox="1"/>
          <p:nvPr/>
        </p:nvSpPr>
        <p:spPr>
          <a:xfrm>
            <a:off x="2491325" y="2687975"/>
            <a:ext cx="1128900" cy="831300"/>
          </a:xfrm>
          <a:prstGeom prst="rect">
            <a:avLst/>
          </a:prstGeom>
          <a:solidFill>
            <a:srgbClr val="FFFFFF"/>
          </a:solidFill>
          <a:ln cap="flat" cmpd="sng" w="762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Triangle Math</a:t>
            </a:r>
            <a:endParaRPr b="1" i="0" sz="1800" u="none" cap="none" strike="noStrike">
              <a:solidFill>
                <a:srgbClr val="000000"/>
              </a:solidFill>
              <a:latin typeface="Arial"/>
              <a:ea typeface="Arial"/>
              <a:cs typeface="Arial"/>
              <a:sym typeface="Arial"/>
            </a:endParaRPr>
          </a:p>
        </p:txBody>
      </p:sp>
      <p:sp>
        <p:nvSpPr>
          <p:cNvPr id="438" name="Google Shape;438;p43">
            <a:hlinkClick action="ppaction://hlinksldjump" r:id="rId16"/>
          </p:cNvPr>
          <p:cNvSpPr txBox="1"/>
          <p:nvPr/>
        </p:nvSpPr>
        <p:spPr>
          <a:xfrm>
            <a:off x="3764513" y="2708975"/>
            <a:ext cx="884700" cy="831300"/>
          </a:xfrm>
          <a:prstGeom prst="rect">
            <a:avLst/>
          </a:prstGeom>
          <a:solidFill>
            <a:srgbClr val="FFFFFF"/>
          </a:solid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Tic</a:t>
            </a:r>
            <a:endParaRPr b="1"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T</a:t>
            </a:r>
            <a:r>
              <a:rPr b="1" lang="en" sz="1700"/>
              <a:t>AGG</a:t>
            </a:r>
            <a:endParaRPr b="1"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Toe</a:t>
            </a:r>
            <a:endParaRPr b="1" i="0" sz="1700" u="none" cap="none" strike="noStrike">
              <a:solidFill>
                <a:srgbClr val="000000"/>
              </a:solidFill>
              <a:latin typeface="Arial"/>
              <a:ea typeface="Arial"/>
              <a:cs typeface="Arial"/>
              <a:sym typeface="Arial"/>
            </a:endParaRPr>
          </a:p>
        </p:txBody>
      </p:sp>
      <p:sp>
        <p:nvSpPr>
          <p:cNvPr id="439" name="Google Shape;439;p43">
            <a:hlinkClick action="ppaction://hlinksldjump" r:id="rId17"/>
          </p:cNvPr>
          <p:cNvSpPr txBox="1"/>
          <p:nvPr/>
        </p:nvSpPr>
        <p:spPr>
          <a:xfrm>
            <a:off x="4782900" y="2687975"/>
            <a:ext cx="1007700" cy="852300"/>
          </a:xfrm>
          <a:prstGeom prst="rect">
            <a:avLst/>
          </a:prstGeom>
          <a:solidFill>
            <a:srgbClr val="FFFFFF"/>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t>Word</a:t>
            </a:r>
            <a:endParaRPr b="1"/>
          </a:p>
          <a:p>
            <a:pPr indent="0" lvl="0" marL="0" marR="0" rtl="0" algn="ctr">
              <a:lnSpc>
                <a:spcPct val="100000"/>
              </a:lnSpc>
              <a:spcBef>
                <a:spcPts val="0"/>
              </a:spcBef>
              <a:spcAft>
                <a:spcPts val="0"/>
              </a:spcAft>
              <a:buClr>
                <a:srgbClr val="000000"/>
              </a:buClr>
              <a:buSzPts val="1400"/>
              <a:buFont typeface="Arial"/>
              <a:buNone/>
            </a:pPr>
            <a:r>
              <a:rPr b="1" lang="en"/>
              <a:t>Toss</a:t>
            </a:r>
            <a:endParaRPr b="1"/>
          </a:p>
        </p:txBody>
      </p:sp>
      <p:sp>
        <p:nvSpPr>
          <p:cNvPr id="440" name="Google Shape;440;p43">
            <a:hlinkClick action="ppaction://hlinksldjump" r:id="rId18"/>
          </p:cNvPr>
          <p:cNvSpPr txBox="1"/>
          <p:nvPr/>
        </p:nvSpPr>
        <p:spPr>
          <a:xfrm>
            <a:off x="128875" y="2708975"/>
            <a:ext cx="1128900" cy="831300"/>
          </a:xfrm>
          <a:prstGeom prst="rect">
            <a:avLst/>
          </a:prstGeom>
          <a:solidFill>
            <a:srgbClr val="FFFFFF"/>
          </a:solidFill>
          <a:ln cap="flat" cmpd="sng" w="7620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Word </a:t>
            </a:r>
            <a:r>
              <a:rPr b="1" lang="en" sz="1800"/>
              <a:t>Wizards</a:t>
            </a:r>
            <a:endParaRPr b="1" i="0" sz="1800" u="none" cap="none" strike="noStrike">
              <a:solidFill>
                <a:srgbClr val="000000"/>
              </a:solidFill>
              <a:latin typeface="Arial"/>
              <a:ea typeface="Arial"/>
              <a:cs typeface="Arial"/>
              <a:sym typeface="Arial"/>
            </a:endParaRPr>
          </a:p>
        </p:txBody>
      </p:sp>
      <p:sp>
        <p:nvSpPr>
          <p:cNvPr id="441" name="Google Shape;441;p43">
            <a:hlinkClick action="ppaction://hlinksldjump" r:id="rId19"/>
          </p:cNvPr>
          <p:cNvSpPr txBox="1"/>
          <p:nvPr/>
        </p:nvSpPr>
        <p:spPr>
          <a:xfrm rot="-219100">
            <a:off x="2953980" y="547172"/>
            <a:ext cx="1295330" cy="858837"/>
          </a:xfrm>
          <a:prstGeom prst="rect">
            <a:avLst/>
          </a:prstGeom>
          <a:solidFill>
            <a:srgbClr val="000000"/>
          </a:solidFill>
          <a:ln cap="flat" cmpd="sng" w="7620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1700" u="none" cap="none" strike="noStrike">
                <a:solidFill>
                  <a:srgbClr val="FFFFFF"/>
                </a:solidFill>
                <a:latin typeface="Calibri"/>
                <a:ea typeface="Calibri"/>
                <a:cs typeface="Calibri"/>
                <a:sym typeface="Calibri"/>
              </a:rPr>
              <a:t>What is </a:t>
            </a:r>
            <a:r>
              <a:rPr b="1" lang="en" sz="1700">
                <a:solidFill>
                  <a:srgbClr val="FFFFFF"/>
                </a:solidFill>
                <a:latin typeface="Calibri"/>
                <a:ea typeface="Calibri"/>
                <a:cs typeface="Calibri"/>
                <a:sym typeface="Calibri"/>
              </a:rPr>
              <a:t>TAGG-ED®</a:t>
            </a:r>
            <a:r>
              <a:rPr b="1" i="0" lang="en" sz="1700" u="none" cap="none" strike="noStrike">
                <a:solidFill>
                  <a:srgbClr val="FFFFFF"/>
                </a:solidFill>
                <a:latin typeface="Calibri"/>
                <a:ea typeface="Calibri"/>
                <a:cs typeface="Calibri"/>
                <a:sym typeface="Calibri"/>
              </a:rPr>
              <a:t>?</a:t>
            </a:r>
            <a:endParaRPr b="1" i="0" sz="1700" u="none" cap="none" strike="noStrike">
              <a:solidFill>
                <a:srgbClr val="FFFFFF"/>
              </a:solidFill>
              <a:latin typeface="Calibri"/>
              <a:ea typeface="Calibri"/>
              <a:cs typeface="Calibri"/>
              <a:sym typeface="Calibri"/>
            </a:endParaRPr>
          </a:p>
        </p:txBody>
      </p:sp>
      <p:sp>
        <p:nvSpPr>
          <p:cNvPr id="442" name="Google Shape;442;p43"/>
          <p:cNvSpPr txBox="1"/>
          <p:nvPr/>
        </p:nvSpPr>
        <p:spPr>
          <a:xfrm>
            <a:off x="4381300" y="4133775"/>
            <a:ext cx="1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43" name="Google Shape;443;p43">
            <a:hlinkClick action="ppaction://hlinksldjump" r:id="rId20"/>
          </p:cNvPr>
          <p:cNvSpPr txBox="1"/>
          <p:nvPr/>
        </p:nvSpPr>
        <p:spPr>
          <a:xfrm>
            <a:off x="6112125" y="2752700"/>
            <a:ext cx="938400" cy="732600"/>
          </a:xfrm>
          <a:prstGeom prst="rect">
            <a:avLst/>
          </a:prstGeom>
          <a:solidFill>
            <a:srgbClr val="FFFFFF"/>
          </a:solidFill>
          <a:ln cap="flat" cmpd="sng" w="7620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Bowling</a:t>
            </a:r>
            <a:endParaRPr b="1"/>
          </a:p>
        </p:txBody>
      </p:sp>
      <p:pic>
        <p:nvPicPr>
          <p:cNvPr id="444" name="Google Shape;444;p43">
            <a:hlinkClick action="ppaction://hlinkshowjump?jump=firstslide"/>
          </p:cNvPr>
          <p:cNvPicPr preferRelativeResize="0"/>
          <p:nvPr/>
        </p:nvPicPr>
        <p:blipFill rotWithShape="1">
          <a:blip r:embed="rId11">
            <a:alphaModFix/>
          </a:blip>
          <a:srcRect b="0" l="0" r="0" t="0"/>
          <a:stretch/>
        </p:blipFill>
        <p:spPr>
          <a:xfrm>
            <a:off x="8316525" y="4077407"/>
            <a:ext cx="718300" cy="988868"/>
          </a:xfrm>
          <a:prstGeom prst="rect">
            <a:avLst/>
          </a:prstGeom>
          <a:noFill/>
          <a:ln>
            <a:noFill/>
          </a:ln>
        </p:spPr>
      </p:pic>
      <p:pic>
        <p:nvPicPr>
          <p:cNvPr id="445" name="Google Shape;445;p43"/>
          <p:cNvPicPr preferRelativeResize="0"/>
          <p:nvPr/>
        </p:nvPicPr>
        <p:blipFill rotWithShape="1">
          <a:blip r:embed="rId11">
            <a:alphaModFix/>
          </a:blip>
          <a:srcRect b="0" l="0" r="0" t="0"/>
          <a:stretch/>
        </p:blipFill>
        <p:spPr>
          <a:xfrm>
            <a:off x="7507000" y="3379725"/>
            <a:ext cx="807651" cy="1111860"/>
          </a:xfrm>
          <a:prstGeom prst="rect">
            <a:avLst/>
          </a:prstGeom>
          <a:noFill/>
          <a:ln>
            <a:noFill/>
          </a:ln>
        </p:spPr>
      </p:pic>
      <p:sp>
        <p:nvSpPr>
          <p:cNvPr id="446" name="Google Shape;446;p43">
            <a:hlinkClick action="ppaction://hlinksldjump" r:id="rId21"/>
          </p:cNvPr>
          <p:cNvSpPr txBox="1"/>
          <p:nvPr/>
        </p:nvSpPr>
        <p:spPr>
          <a:xfrm>
            <a:off x="7156106" y="2708975"/>
            <a:ext cx="1347300" cy="831300"/>
          </a:xfrm>
          <a:prstGeom prst="rect">
            <a:avLst/>
          </a:prstGeom>
          <a:solidFill>
            <a:srgbClr val="FFFFFF"/>
          </a:solid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t>Fastest Math in the West</a:t>
            </a:r>
            <a:endParaRPr b="1" i="0" sz="1700" u="none" cap="none" strike="noStrike">
              <a:solidFill>
                <a:srgbClr val="000000"/>
              </a:solidFill>
              <a:latin typeface="Arial"/>
              <a:ea typeface="Arial"/>
              <a:cs typeface="Arial"/>
              <a:sym typeface="Arial"/>
            </a:endParaRPr>
          </a:p>
        </p:txBody>
      </p:sp>
      <p:pic>
        <p:nvPicPr>
          <p:cNvPr id="447" name="Google Shape;447;p43">
            <a:hlinkClick r:id="rId22"/>
          </p:cNvPr>
          <p:cNvPicPr preferRelativeResize="0"/>
          <p:nvPr/>
        </p:nvPicPr>
        <p:blipFill>
          <a:blip r:embed="rId23">
            <a:alphaModFix/>
          </a:blip>
          <a:stretch>
            <a:fillRect/>
          </a:stretch>
        </p:blipFill>
        <p:spPr>
          <a:xfrm>
            <a:off x="250299" y="193759"/>
            <a:ext cx="1563075" cy="1895790"/>
          </a:xfrm>
          <a:prstGeom prst="rect">
            <a:avLst/>
          </a:prstGeom>
          <a:noFill/>
          <a:ln>
            <a:noFill/>
          </a:ln>
        </p:spPr>
      </p:pic>
      <p:sp>
        <p:nvSpPr>
          <p:cNvPr id="448" name="Google Shape;448;p43">
            <a:hlinkClick action="ppaction://hlinkshowjump?jump=nextslide"/>
          </p:cNvPr>
          <p:cNvSpPr txBox="1"/>
          <p:nvPr/>
        </p:nvSpPr>
        <p:spPr>
          <a:xfrm>
            <a:off x="3248800" y="1753175"/>
            <a:ext cx="938400" cy="606900"/>
          </a:xfrm>
          <a:prstGeom prst="rect">
            <a:avLst/>
          </a:prstGeom>
          <a:solidFill>
            <a:schemeClr val="lt1"/>
          </a:solid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Calibri"/>
                <a:ea typeface="Calibri"/>
                <a:cs typeface="Calibri"/>
                <a:sym typeface="Calibri"/>
              </a:rPr>
              <a:t>TAGG-ED</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rPr b="1" lang="en" sz="1200">
                <a:solidFill>
                  <a:schemeClr val="dk1"/>
                </a:solidFill>
                <a:latin typeface="Calibri"/>
                <a:ea typeface="Calibri"/>
                <a:cs typeface="Calibri"/>
                <a:sym typeface="Calibri"/>
              </a:rPr>
              <a:t>Vs.</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rPr b="1" lang="en" sz="1200">
                <a:solidFill>
                  <a:schemeClr val="dk1"/>
                </a:solidFill>
                <a:latin typeface="Calibri"/>
                <a:ea typeface="Calibri"/>
                <a:cs typeface="Calibri"/>
                <a:sym typeface="Calibri"/>
              </a:rPr>
              <a:t>Brainball</a:t>
            </a:r>
            <a:endParaRPr b="1" sz="1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4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54" name="Google Shape;454;p44">
            <a:hlinkClick action="ppaction://hlinksldjump" r:id="rId4"/>
          </p:cNvPr>
          <p:cNvPicPr preferRelativeResize="0"/>
          <p:nvPr/>
        </p:nvPicPr>
        <p:blipFill rotWithShape="1">
          <a:blip r:embed="rId5">
            <a:alphaModFix/>
          </a:blip>
          <a:srcRect b="0" l="0" r="0" t="0"/>
          <a:stretch/>
        </p:blipFill>
        <p:spPr>
          <a:xfrm>
            <a:off x="123955" y="4010675"/>
            <a:ext cx="960324" cy="9766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p27"/>
          <p:cNvSpPr txBox="1"/>
          <p:nvPr/>
        </p:nvSpPr>
        <p:spPr>
          <a:xfrm>
            <a:off x="442625" y="2040725"/>
            <a:ext cx="108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rchitects Daughter"/>
                <a:ea typeface="Architects Daughter"/>
                <a:cs typeface="Architects Daughter"/>
                <a:sym typeface="Architects Daughter"/>
              </a:rPr>
              <a:t>Volume 1</a:t>
            </a:r>
            <a:endParaRPr>
              <a:latin typeface="Architects Daughter"/>
              <a:ea typeface="Architects Daughter"/>
              <a:cs typeface="Architects Daughter"/>
              <a:sym typeface="Architects Daughter"/>
            </a:endParaRPr>
          </a:p>
        </p:txBody>
      </p:sp>
      <p:sp>
        <p:nvSpPr>
          <p:cNvPr id="183" name="Google Shape;183;p27"/>
          <p:cNvSpPr txBox="1"/>
          <p:nvPr/>
        </p:nvSpPr>
        <p:spPr>
          <a:xfrm>
            <a:off x="2197525" y="2040725"/>
            <a:ext cx="11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rchitects Daughter"/>
                <a:ea typeface="Architects Daughter"/>
                <a:cs typeface="Architects Daughter"/>
                <a:sym typeface="Architects Daughter"/>
              </a:rPr>
              <a:t>Volume 2</a:t>
            </a:r>
            <a:endParaRPr>
              <a:latin typeface="Architects Daughter"/>
              <a:ea typeface="Architects Daughter"/>
              <a:cs typeface="Architects Daughter"/>
              <a:sym typeface="Architects Daughter"/>
            </a:endParaRPr>
          </a:p>
        </p:txBody>
      </p:sp>
      <p:sp>
        <p:nvSpPr>
          <p:cNvPr id="184" name="Google Shape;184;p27"/>
          <p:cNvSpPr txBox="1"/>
          <p:nvPr/>
        </p:nvSpPr>
        <p:spPr>
          <a:xfrm>
            <a:off x="3921250" y="2040725"/>
            <a:ext cx="94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rchitects Daughter"/>
                <a:ea typeface="Architects Daughter"/>
                <a:cs typeface="Architects Daughter"/>
                <a:sym typeface="Architects Daughter"/>
              </a:rPr>
              <a:t>Volume 3</a:t>
            </a:r>
            <a:endParaRPr>
              <a:latin typeface="Architects Daughter"/>
              <a:ea typeface="Architects Daughter"/>
              <a:cs typeface="Architects Daughter"/>
              <a:sym typeface="Architects Daughter"/>
            </a:endParaRPr>
          </a:p>
        </p:txBody>
      </p:sp>
      <p:pic>
        <p:nvPicPr>
          <p:cNvPr id="185" name="Google Shape;185;p27">
            <a:hlinkClick action="ppaction://hlinkshowjump?jump=firstslide"/>
          </p:cNvPr>
          <p:cNvPicPr preferRelativeResize="0"/>
          <p:nvPr/>
        </p:nvPicPr>
        <p:blipFill rotWithShape="1">
          <a:blip r:embed="rId4">
            <a:alphaModFix/>
          </a:blip>
          <a:srcRect b="0" l="0" r="0" t="0"/>
          <a:stretch/>
        </p:blipFill>
        <p:spPr>
          <a:xfrm>
            <a:off x="8189425" y="4058609"/>
            <a:ext cx="704101" cy="969316"/>
          </a:xfrm>
          <a:prstGeom prst="rect">
            <a:avLst/>
          </a:prstGeom>
          <a:noFill/>
          <a:ln>
            <a:noFill/>
          </a:ln>
        </p:spPr>
      </p:pic>
      <p:sp>
        <p:nvSpPr>
          <p:cNvPr id="186" name="Google Shape;186;p27"/>
          <p:cNvSpPr txBox="1"/>
          <p:nvPr/>
        </p:nvSpPr>
        <p:spPr>
          <a:xfrm>
            <a:off x="435725" y="1124275"/>
            <a:ext cx="140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Architects Daughter"/>
                <a:ea typeface="Architects Daughter"/>
                <a:cs typeface="Architects Daughter"/>
                <a:sym typeface="Architects Daughter"/>
              </a:rPr>
              <a:t>Go to website</a:t>
            </a:r>
            <a:endParaRPr>
              <a:solidFill>
                <a:srgbClr val="0000FF"/>
              </a:solidFill>
              <a:latin typeface="Architects Daughter"/>
              <a:ea typeface="Architects Daughter"/>
              <a:cs typeface="Architects Daughter"/>
              <a:sym typeface="Architects Daughter"/>
            </a:endParaRPr>
          </a:p>
        </p:txBody>
      </p:sp>
      <p:pic>
        <p:nvPicPr>
          <p:cNvPr id="187" name="Google Shape;187;p27">
            <a:hlinkClick action="ppaction://hlinksldjump" r:id="rId5"/>
          </p:cNvPr>
          <p:cNvPicPr preferRelativeResize="0"/>
          <p:nvPr/>
        </p:nvPicPr>
        <p:blipFill>
          <a:blip r:embed="rId6">
            <a:alphaModFix/>
          </a:blip>
          <a:stretch>
            <a:fillRect/>
          </a:stretch>
        </p:blipFill>
        <p:spPr>
          <a:xfrm>
            <a:off x="327150" y="695638"/>
            <a:ext cx="1406100" cy="1257479"/>
          </a:xfrm>
          <a:prstGeom prst="rect">
            <a:avLst/>
          </a:prstGeom>
          <a:noFill/>
          <a:ln cap="flat" cmpd="sng" w="76200">
            <a:solidFill>
              <a:srgbClr val="FFA500"/>
            </a:solidFill>
            <a:prstDash val="solid"/>
            <a:round/>
            <a:headEnd len="sm" w="sm" type="none"/>
            <a:tailEnd len="sm" w="sm" type="none"/>
          </a:ln>
        </p:spPr>
      </p:pic>
      <p:pic>
        <p:nvPicPr>
          <p:cNvPr id="188" name="Google Shape;188;p27">
            <a:hlinkClick action="ppaction://hlinksldjump" r:id="rId7"/>
          </p:cNvPr>
          <p:cNvPicPr preferRelativeResize="0"/>
          <p:nvPr/>
        </p:nvPicPr>
        <p:blipFill>
          <a:blip r:embed="rId6">
            <a:alphaModFix/>
          </a:blip>
          <a:stretch>
            <a:fillRect/>
          </a:stretch>
        </p:blipFill>
        <p:spPr>
          <a:xfrm>
            <a:off x="2082275" y="695650"/>
            <a:ext cx="1406100" cy="1257458"/>
          </a:xfrm>
          <a:prstGeom prst="rect">
            <a:avLst/>
          </a:prstGeom>
          <a:noFill/>
          <a:ln cap="flat" cmpd="sng" w="76200">
            <a:solidFill>
              <a:srgbClr val="FFFF00"/>
            </a:solidFill>
            <a:prstDash val="solid"/>
            <a:round/>
            <a:headEnd len="sm" w="sm" type="none"/>
            <a:tailEnd len="sm" w="sm" type="none"/>
          </a:ln>
        </p:spPr>
      </p:pic>
      <p:pic>
        <p:nvPicPr>
          <p:cNvPr id="189" name="Google Shape;189;p27">
            <a:hlinkClick action="ppaction://hlinksldjump" r:id="rId8"/>
          </p:cNvPr>
          <p:cNvPicPr preferRelativeResize="0"/>
          <p:nvPr/>
        </p:nvPicPr>
        <p:blipFill>
          <a:blip r:embed="rId6">
            <a:alphaModFix/>
          </a:blip>
          <a:stretch>
            <a:fillRect/>
          </a:stretch>
        </p:blipFill>
        <p:spPr>
          <a:xfrm>
            <a:off x="3728825" y="687487"/>
            <a:ext cx="1406100" cy="1257486"/>
          </a:xfrm>
          <a:prstGeom prst="rect">
            <a:avLst/>
          </a:prstGeom>
          <a:noFill/>
          <a:ln cap="flat" cmpd="sng" w="76200">
            <a:solidFill>
              <a:srgbClr val="FF00FF"/>
            </a:solidFill>
            <a:prstDash val="solid"/>
            <a:round/>
            <a:headEnd len="sm" w="sm" type="none"/>
            <a:tailEnd len="sm" w="sm" type="none"/>
          </a:ln>
        </p:spPr>
      </p:pic>
      <p:sp>
        <p:nvSpPr>
          <p:cNvPr id="190" name="Google Shape;190;p27"/>
          <p:cNvSpPr txBox="1"/>
          <p:nvPr/>
        </p:nvSpPr>
        <p:spPr>
          <a:xfrm>
            <a:off x="5709025" y="2040725"/>
            <a:ext cx="1164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rchitects Daughter"/>
                <a:ea typeface="Architects Daughter"/>
                <a:cs typeface="Architects Daughter"/>
                <a:sym typeface="Architects Daughter"/>
              </a:rPr>
              <a:t> Stompers</a:t>
            </a:r>
            <a:endParaRPr>
              <a:latin typeface="Architects Daughter"/>
              <a:ea typeface="Architects Daughter"/>
              <a:cs typeface="Architects Daughter"/>
              <a:sym typeface="Architects Daughter"/>
            </a:endParaRPr>
          </a:p>
          <a:p>
            <a:pPr indent="0" lvl="0" marL="0" rtl="0" algn="l">
              <a:spcBef>
                <a:spcPts val="0"/>
              </a:spcBef>
              <a:spcAft>
                <a:spcPts val="0"/>
              </a:spcAft>
              <a:buNone/>
            </a:pPr>
            <a:r>
              <a:t/>
            </a:r>
            <a:endParaRPr>
              <a:latin typeface="Architects Daughter"/>
              <a:ea typeface="Architects Daughter"/>
              <a:cs typeface="Architects Daughter"/>
              <a:sym typeface="Architects Daughter"/>
            </a:endParaRPr>
          </a:p>
        </p:txBody>
      </p:sp>
      <p:pic>
        <p:nvPicPr>
          <p:cNvPr id="191" name="Google Shape;191;p27">
            <a:hlinkClick action="ppaction://hlinksldjump" r:id="rId9"/>
          </p:cNvPr>
          <p:cNvPicPr preferRelativeResize="0"/>
          <p:nvPr/>
        </p:nvPicPr>
        <p:blipFill>
          <a:blip r:embed="rId10">
            <a:alphaModFix/>
          </a:blip>
          <a:stretch>
            <a:fillRect/>
          </a:stretch>
        </p:blipFill>
        <p:spPr>
          <a:xfrm>
            <a:off x="1841823" y="2656336"/>
            <a:ext cx="1569600" cy="750325"/>
          </a:xfrm>
          <a:prstGeom prst="rect">
            <a:avLst/>
          </a:prstGeom>
          <a:noFill/>
          <a:ln>
            <a:noFill/>
          </a:ln>
        </p:spPr>
      </p:pic>
      <p:pic>
        <p:nvPicPr>
          <p:cNvPr id="192" name="Google Shape;192;p27">
            <a:hlinkClick action="ppaction://hlinksldjump" r:id="rId11"/>
          </p:cNvPr>
          <p:cNvPicPr preferRelativeResize="0"/>
          <p:nvPr/>
        </p:nvPicPr>
        <p:blipFill>
          <a:blip r:embed="rId12">
            <a:alphaModFix/>
          </a:blip>
          <a:stretch>
            <a:fillRect/>
          </a:stretch>
        </p:blipFill>
        <p:spPr>
          <a:xfrm>
            <a:off x="3702198" y="2869551"/>
            <a:ext cx="1667150" cy="400200"/>
          </a:xfrm>
          <a:prstGeom prst="rect">
            <a:avLst/>
          </a:prstGeom>
          <a:noFill/>
          <a:ln>
            <a:noFill/>
          </a:ln>
        </p:spPr>
      </p:pic>
      <p:pic>
        <p:nvPicPr>
          <p:cNvPr id="193" name="Google Shape;193;p27">
            <a:hlinkClick action="ppaction://hlinksldjump" r:id="rId13"/>
          </p:cNvPr>
          <p:cNvPicPr preferRelativeResize="0"/>
          <p:nvPr/>
        </p:nvPicPr>
        <p:blipFill rotWithShape="1">
          <a:blip r:embed="rId14">
            <a:alphaModFix/>
          </a:blip>
          <a:srcRect b="0" l="0" r="0" t="0"/>
          <a:stretch/>
        </p:blipFill>
        <p:spPr>
          <a:xfrm flipH="1">
            <a:off x="5573287" y="528049"/>
            <a:ext cx="1576372" cy="1576373"/>
          </a:xfrm>
          <a:prstGeom prst="rect">
            <a:avLst/>
          </a:prstGeom>
          <a:noFill/>
          <a:ln>
            <a:noFill/>
          </a:ln>
        </p:spPr>
      </p:pic>
      <p:pic>
        <p:nvPicPr>
          <p:cNvPr id="194" name="Google Shape;194;p27">
            <a:hlinkClick action="ppaction://hlinksldjump" r:id="rId15"/>
          </p:cNvPr>
          <p:cNvPicPr preferRelativeResize="0"/>
          <p:nvPr/>
        </p:nvPicPr>
        <p:blipFill>
          <a:blip r:embed="rId16">
            <a:alphaModFix/>
          </a:blip>
          <a:stretch>
            <a:fillRect/>
          </a:stretch>
        </p:blipFill>
        <p:spPr>
          <a:xfrm>
            <a:off x="5490999" y="2982487"/>
            <a:ext cx="1915600" cy="320975"/>
          </a:xfrm>
          <a:prstGeom prst="rect">
            <a:avLst/>
          </a:prstGeom>
          <a:noFill/>
          <a:ln>
            <a:noFill/>
          </a:ln>
        </p:spPr>
      </p:pic>
      <p:sp>
        <p:nvSpPr>
          <p:cNvPr id="195" name="Google Shape;195;p27"/>
          <p:cNvSpPr txBox="1"/>
          <p:nvPr/>
        </p:nvSpPr>
        <p:spPr>
          <a:xfrm>
            <a:off x="7612525" y="1947800"/>
            <a:ext cx="1406100" cy="1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JEDI </a:t>
            </a:r>
            <a:r>
              <a:rPr lang="en">
                <a:solidFill>
                  <a:schemeClr val="dk1"/>
                </a:solidFill>
                <a:latin typeface="Architects Daughter"/>
                <a:ea typeface="Architects Daughter"/>
                <a:cs typeface="Architects Daughter"/>
                <a:sym typeface="Architects Daughter"/>
              </a:rPr>
              <a:t>Training</a:t>
            </a:r>
            <a:endParaRPr>
              <a:solidFill>
                <a:schemeClr val="dk1"/>
              </a:solidFill>
              <a:latin typeface="Architects Daughter"/>
              <a:ea typeface="Architects Daughter"/>
              <a:cs typeface="Architects Daughter"/>
              <a:sym typeface="Architects Daughter"/>
            </a:endParaRPr>
          </a:p>
        </p:txBody>
      </p:sp>
      <p:pic>
        <p:nvPicPr>
          <p:cNvPr id="196" name="Google Shape;196;p27"/>
          <p:cNvPicPr preferRelativeResize="0"/>
          <p:nvPr/>
        </p:nvPicPr>
        <p:blipFill rotWithShape="1">
          <a:blip r:embed="rId17">
            <a:alphaModFix/>
          </a:blip>
          <a:srcRect b="0" l="-1939" r="2457" t="0"/>
          <a:stretch/>
        </p:blipFill>
        <p:spPr>
          <a:xfrm>
            <a:off x="7600825" y="658200"/>
            <a:ext cx="1087500" cy="1332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45">
            <a:hlinkClick action="ppaction://hlinksldjump" r:id="rId3"/>
          </p:cNvPr>
          <p:cNvPicPr preferRelativeResize="0"/>
          <p:nvPr/>
        </p:nvPicPr>
        <p:blipFill rotWithShape="1">
          <a:blip r:embed="rId4">
            <a:alphaModFix/>
          </a:blip>
          <a:srcRect b="0" l="0" r="0" t="0"/>
          <a:stretch/>
        </p:blipFill>
        <p:spPr>
          <a:xfrm>
            <a:off x="48505" y="4123850"/>
            <a:ext cx="960324" cy="976637"/>
          </a:xfrm>
          <a:prstGeom prst="rect">
            <a:avLst/>
          </a:prstGeom>
          <a:noFill/>
          <a:ln>
            <a:noFill/>
          </a:ln>
        </p:spPr>
      </p:pic>
      <p:sp>
        <p:nvSpPr>
          <p:cNvPr id="460" name="Google Shape;460;p45"/>
          <p:cNvSpPr txBox="1"/>
          <p:nvPr/>
        </p:nvSpPr>
        <p:spPr>
          <a:xfrm>
            <a:off x="166225" y="610150"/>
            <a:ext cx="3802800" cy="3509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100"/>
              <a:buFont typeface="Arial"/>
              <a:buNone/>
            </a:pPr>
            <a:r>
              <a:rPr lang="en" sz="1200">
                <a:solidFill>
                  <a:schemeClr val="dk1"/>
                </a:solidFill>
                <a:highlight>
                  <a:srgbClr val="FFFFFF"/>
                </a:highlight>
              </a:rPr>
              <a:t>Finally there is a way to include Academics in Physical Education without losing physical activity. </a:t>
            </a:r>
            <a:r>
              <a:rPr b="1" lang="en" sz="1200">
                <a:solidFill>
                  <a:schemeClr val="dk1"/>
                </a:solidFill>
                <a:highlight>
                  <a:srgbClr val="FFFFFF"/>
                </a:highlight>
              </a:rPr>
              <a:t>TAGG-ED®</a:t>
            </a:r>
            <a:r>
              <a:rPr lang="en" sz="1200">
                <a:solidFill>
                  <a:schemeClr val="dk1"/>
                </a:solidFill>
                <a:highlight>
                  <a:srgbClr val="FFFFFF"/>
                </a:highlight>
              </a:rPr>
              <a:t> is the perfect solution to help students improve their Math &amp; Literacy through Active Play in Physical Education, Adapted Physical Education, Afterschool Programs, and Classrooms while also improving Gross motor skills, Social Emotional Learning, Teamwork, Strategy, and Individual Play.. TAGG-ED® also helps bilingual students improve vocabulary and basic understanding. Balls are 4” in diameter, constructed of a high quality PVC and have a “tacky” grip making them easier to toss and catch. </a:t>
            </a:r>
            <a:r>
              <a:rPr b="1" lang="en" sz="1200">
                <a:solidFill>
                  <a:schemeClr val="dk1"/>
                </a:solidFill>
                <a:highlight>
                  <a:srgbClr val="FFFFFF"/>
                </a:highlight>
              </a:rPr>
              <a:t>Note:</a:t>
            </a:r>
            <a:r>
              <a:rPr lang="en" sz="1200">
                <a:solidFill>
                  <a:schemeClr val="dk1"/>
                </a:solidFill>
                <a:highlight>
                  <a:srgbClr val="FFFFFF"/>
                </a:highlight>
              </a:rPr>
              <a:t> these are not a foam ball and are inflated with a standard inflation needle. 120 balls have 1 Capital Letter, 1 Lowercase Letter, and 1 Number. 24 balls have traditional math &amp; literacy symbols. 8 Balls are solid black and are used as a “Wildcard” or substitute when an extra letter or number is needed.</a:t>
            </a:r>
            <a:endParaRPr b="0" i="0" sz="1100" u="none" cap="none" strike="noStrike">
              <a:solidFill>
                <a:srgbClr val="000000"/>
              </a:solidFill>
              <a:latin typeface="Arial"/>
              <a:ea typeface="Arial"/>
              <a:cs typeface="Arial"/>
              <a:sym typeface="Arial"/>
            </a:endParaRPr>
          </a:p>
        </p:txBody>
      </p:sp>
      <p:sp>
        <p:nvSpPr>
          <p:cNvPr id="461" name="Google Shape;461;p45"/>
          <p:cNvSpPr txBox="1"/>
          <p:nvPr/>
        </p:nvSpPr>
        <p:spPr>
          <a:xfrm>
            <a:off x="48500" y="158775"/>
            <a:ext cx="35064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WHAT IS </a:t>
            </a:r>
            <a:r>
              <a:rPr b="1" lang="en" sz="2100"/>
              <a:t>TAGG-ED®</a:t>
            </a:r>
            <a:r>
              <a:rPr b="1" i="0" lang="en" sz="2100" u="none" cap="none" strike="noStrike">
                <a:solidFill>
                  <a:srgbClr val="000000"/>
                </a:solidFill>
                <a:latin typeface="Arial"/>
                <a:ea typeface="Arial"/>
                <a:cs typeface="Arial"/>
                <a:sym typeface="Arial"/>
              </a:rPr>
              <a:t>?</a:t>
            </a:r>
            <a:endParaRPr b="1" i="0" sz="2100" u="none" cap="none" strike="noStrike">
              <a:solidFill>
                <a:srgbClr val="000000"/>
              </a:solidFill>
              <a:latin typeface="Arial"/>
              <a:ea typeface="Arial"/>
              <a:cs typeface="Arial"/>
              <a:sym typeface="Arial"/>
            </a:endParaRPr>
          </a:p>
        </p:txBody>
      </p:sp>
      <p:sp>
        <p:nvSpPr>
          <p:cNvPr id="462" name="Google Shape;462;p45"/>
          <p:cNvSpPr txBox="1"/>
          <p:nvPr/>
        </p:nvSpPr>
        <p:spPr>
          <a:xfrm>
            <a:off x="1140475" y="4628725"/>
            <a:ext cx="1986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45">
            <a:hlinkClick r:id="rId5"/>
          </p:cNvPr>
          <p:cNvSpPr txBox="1"/>
          <p:nvPr/>
        </p:nvSpPr>
        <p:spPr>
          <a:xfrm>
            <a:off x="2733650" y="4243275"/>
            <a:ext cx="1161900" cy="676800"/>
          </a:xfrm>
          <a:prstGeom prst="rect">
            <a:avLst/>
          </a:prstGeom>
          <a:solidFill>
            <a:srgbClr val="000000"/>
          </a:solidFill>
          <a:ln cap="flat" cmpd="sng" w="762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300">
                <a:solidFill>
                  <a:srgbClr val="FFFFFF"/>
                </a:solidFill>
              </a:rPr>
              <a:t>TAGG-EDⓇ</a:t>
            </a:r>
            <a:r>
              <a:rPr b="0" i="0" lang="en" sz="1300" u="none" cap="none" strike="noStrike">
                <a:solidFill>
                  <a:srgbClr val="FFFFFF"/>
                </a:solidFill>
                <a:latin typeface="Arial"/>
                <a:ea typeface="Arial"/>
                <a:cs typeface="Arial"/>
                <a:sym typeface="Arial"/>
              </a:rPr>
              <a:t> Guid</a:t>
            </a:r>
            <a:r>
              <a:rPr b="0" i="0" lang="en" sz="1400" u="none" cap="none" strike="noStrike">
                <a:solidFill>
                  <a:srgbClr val="FFFFFF"/>
                </a:solidFill>
                <a:latin typeface="Arial"/>
                <a:ea typeface="Arial"/>
                <a:cs typeface="Arial"/>
                <a:sym typeface="Arial"/>
              </a:rPr>
              <a:t>e</a:t>
            </a:r>
            <a:endParaRPr b="0" i="0" sz="1400" u="none" cap="none" strike="noStrike">
              <a:solidFill>
                <a:srgbClr val="FFFFFF"/>
              </a:solidFill>
              <a:latin typeface="Arial"/>
              <a:ea typeface="Arial"/>
              <a:cs typeface="Arial"/>
              <a:sym typeface="Arial"/>
            </a:endParaRPr>
          </a:p>
        </p:txBody>
      </p:sp>
      <p:sp>
        <p:nvSpPr>
          <p:cNvPr id="464" name="Google Shape;464;p45"/>
          <p:cNvSpPr txBox="1"/>
          <p:nvPr/>
        </p:nvSpPr>
        <p:spPr>
          <a:xfrm>
            <a:off x="3969025" y="666675"/>
            <a:ext cx="3092400" cy="3871500"/>
          </a:xfrm>
          <a:prstGeom prst="rect">
            <a:avLst/>
          </a:prstGeom>
          <a:noFill/>
          <a:ln>
            <a:noFill/>
          </a:ln>
        </p:spPr>
        <p:txBody>
          <a:bodyPr anchorCtr="0" anchor="t" bIns="91425" lIns="91425" spcFirstLastPara="1" rIns="91425" wrap="square" tIns="91425">
            <a:noAutofit/>
          </a:bodyPr>
          <a:lstStyle/>
          <a:p>
            <a:pPr indent="-228600" lvl="0" marL="457200" rtl="0" algn="ctr">
              <a:lnSpc>
                <a:spcPct val="115000"/>
              </a:lnSpc>
              <a:spcBef>
                <a:spcPts val="1200"/>
              </a:spcBef>
              <a:spcAft>
                <a:spcPts val="0"/>
              </a:spcAft>
              <a:buClr>
                <a:schemeClr val="dk1"/>
              </a:buClr>
              <a:buSzPts val="1200"/>
              <a:buNone/>
            </a:pPr>
            <a:r>
              <a:rPr b="1" lang="en" sz="1200">
                <a:solidFill>
                  <a:schemeClr val="dk1"/>
                </a:solidFill>
                <a:highlight>
                  <a:srgbClr val="FFFFFF"/>
                </a:highlight>
              </a:rPr>
              <a:t>One set includes</a:t>
            </a:r>
            <a:endParaRPr b="1" sz="1200">
              <a:solidFill>
                <a:schemeClr val="dk1"/>
              </a:solidFill>
              <a:highlight>
                <a:srgbClr val="FFFFFF"/>
              </a:highlight>
            </a:endParaRPr>
          </a:p>
          <a:p>
            <a:pPr indent="-228600" lvl="0" marL="457200" rtl="0" algn="l">
              <a:lnSpc>
                <a:spcPct val="115000"/>
              </a:lnSpc>
              <a:spcBef>
                <a:spcPts val="0"/>
              </a:spcBef>
              <a:spcAft>
                <a:spcPts val="0"/>
              </a:spcAft>
              <a:buClr>
                <a:schemeClr val="dk1"/>
              </a:buClr>
              <a:buSzPts val="1200"/>
              <a:buNone/>
            </a:pPr>
            <a:r>
              <a:t/>
            </a:r>
            <a:endParaRPr sz="1200">
              <a:solidFill>
                <a:schemeClr val="dk1"/>
              </a:solidFill>
              <a:highlight>
                <a:srgbClr val="FFFFFF"/>
              </a:highlight>
            </a:endParaRPr>
          </a:p>
          <a:p>
            <a:pPr indent="-228600" lvl="0" marL="457200" rtl="0" algn="l">
              <a:lnSpc>
                <a:spcPct val="115000"/>
              </a:lnSpc>
              <a:spcBef>
                <a:spcPts val="0"/>
              </a:spcBef>
              <a:spcAft>
                <a:spcPts val="0"/>
              </a:spcAft>
              <a:buClr>
                <a:schemeClr val="dk1"/>
              </a:buClr>
              <a:buSzPts val="1200"/>
              <a:buNone/>
            </a:pPr>
            <a:r>
              <a:rPr lang="en" sz="1200">
                <a:solidFill>
                  <a:schemeClr val="dk1"/>
                </a:solidFill>
                <a:highlight>
                  <a:srgbClr val="FFFFFF"/>
                </a:highlight>
              </a:rPr>
              <a:t>150 Balls</a:t>
            </a:r>
            <a:endParaRPr sz="1200">
              <a:solidFill>
                <a:schemeClr val="dk1"/>
              </a:solidFill>
              <a:highlight>
                <a:srgbClr val="FFFFFF"/>
              </a:highlight>
            </a:endParaRPr>
          </a:p>
          <a:p>
            <a:pPr indent="-228600" lvl="1" marL="914400" rtl="0" algn="l">
              <a:lnSpc>
                <a:spcPct val="115000"/>
              </a:lnSpc>
              <a:spcBef>
                <a:spcPts val="0"/>
              </a:spcBef>
              <a:spcAft>
                <a:spcPts val="0"/>
              </a:spcAft>
              <a:buClr>
                <a:schemeClr val="dk1"/>
              </a:buClr>
              <a:buSzPts val="1200"/>
              <a:buNone/>
            </a:pPr>
            <a:r>
              <a:rPr lang="en" sz="1200">
                <a:solidFill>
                  <a:schemeClr val="dk1"/>
                </a:solidFill>
                <a:highlight>
                  <a:srgbClr val="FFFFFF"/>
                </a:highlight>
              </a:rPr>
              <a:t>40 Red with Letters &amp; Numbers</a:t>
            </a:r>
            <a:endParaRPr sz="1200">
              <a:solidFill>
                <a:schemeClr val="dk1"/>
              </a:solidFill>
              <a:highlight>
                <a:srgbClr val="FFFFFF"/>
              </a:highlight>
            </a:endParaRPr>
          </a:p>
          <a:p>
            <a:pPr indent="-228600" lvl="1" marL="914400" rtl="0" algn="l">
              <a:lnSpc>
                <a:spcPct val="115000"/>
              </a:lnSpc>
              <a:spcBef>
                <a:spcPts val="0"/>
              </a:spcBef>
              <a:spcAft>
                <a:spcPts val="0"/>
              </a:spcAft>
              <a:buClr>
                <a:schemeClr val="dk1"/>
              </a:buClr>
              <a:buSzPts val="1200"/>
              <a:buNone/>
            </a:pPr>
            <a:r>
              <a:rPr lang="en" sz="1200">
                <a:solidFill>
                  <a:schemeClr val="dk1"/>
                </a:solidFill>
                <a:highlight>
                  <a:srgbClr val="FFFFFF"/>
                </a:highlight>
              </a:rPr>
              <a:t>40 Orange with Letters &amp; Numbers</a:t>
            </a:r>
            <a:endParaRPr sz="1200">
              <a:solidFill>
                <a:schemeClr val="dk1"/>
              </a:solidFill>
              <a:highlight>
                <a:srgbClr val="FFFFFF"/>
              </a:highlight>
            </a:endParaRPr>
          </a:p>
          <a:p>
            <a:pPr indent="-228600" lvl="1" marL="914400" rtl="0" algn="l">
              <a:lnSpc>
                <a:spcPct val="115000"/>
              </a:lnSpc>
              <a:spcBef>
                <a:spcPts val="0"/>
              </a:spcBef>
              <a:spcAft>
                <a:spcPts val="0"/>
              </a:spcAft>
              <a:buClr>
                <a:schemeClr val="dk1"/>
              </a:buClr>
              <a:buSzPts val="1200"/>
              <a:buNone/>
            </a:pPr>
            <a:r>
              <a:rPr lang="en" sz="1200">
                <a:solidFill>
                  <a:schemeClr val="dk1"/>
                </a:solidFill>
                <a:highlight>
                  <a:srgbClr val="FFFFFF"/>
                </a:highlight>
              </a:rPr>
              <a:t>40 Blue with Letters &amp; Numbers</a:t>
            </a:r>
            <a:endParaRPr sz="1200">
              <a:solidFill>
                <a:schemeClr val="dk1"/>
              </a:solidFill>
              <a:highlight>
                <a:srgbClr val="FFFFFF"/>
              </a:highlight>
            </a:endParaRPr>
          </a:p>
          <a:p>
            <a:pPr indent="-228600" lvl="1" marL="914400" rtl="0" algn="l">
              <a:lnSpc>
                <a:spcPct val="115000"/>
              </a:lnSpc>
              <a:spcBef>
                <a:spcPts val="0"/>
              </a:spcBef>
              <a:spcAft>
                <a:spcPts val="0"/>
              </a:spcAft>
              <a:buClr>
                <a:schemeClr val="dk1"/>
              </a:buClr>
              <a:buSzPts val="1200"/>
              <a:buNone/>
            </a:pPr>
            <a:r>
              <a:rPr lang="en" sz="1200">
                <a:solidFill>
                  <a:schemeClr val="dk1"/>
                </a:solidFill>
                <a:highlight>
                  <a:srgbClr val="FFFFFF"/>
                </a:highlight>
              </a:rPr>
              <a:t>8 Yellow with symbols</a:t>
            </a:r>
            <a:endParaRPr sz="1200">
              <a:solidFill>
                <a:schemeClr val="dk1"/>
              </a:solidFill>
              <a:highlight>
                <a:srgbClr val="FFFFFF"/>
              </a:highlight>
            </a:endParaRPr>
          </a:p>
          <a:p>
            <a:pPr indent="-228600" lvl="1" marL="914400" rtl="0" algn="l">
              <a:lnSpc>
                <a:spcPct val="115000"/>
              </a:lnSpc>
              <a:spcBef>
                <a:spcPts val="0"/>
              </a:spcBef>
              <a:spcAft>
                <a:spcPts val="0"/>
              </a:spcAft>
              <a:buClr>
                <a:schemeClr val="dk1"/>
              </a:buClr>
              <a:buSzPts val="1200"/>
              <a:buNone/>
            </a:pPr>
            <a:r>
              <a:rPr lang="en" sz="1200">
                <a:solidFill>
                  <a:schemeClr val="dk1"/>
                </a:solidFill>
                <a:highlight>
                  <a:srgbClr val="FFFFFF"/>
                </a:highlight>
              </a:rPr>
              <a:t>8 Green with symbols</a:t>
            </a:r>
            <a:endParaRPr sz="1200">
              <a:solidFill>
                <a:schemeClr val="dk1"/>
              </a:solidFill>
              <a:highlight>
                <a:srgbClr val="FFFFFF"/>
              </a:highlight>
            </a:endParaRPr>
          </a:p>
          <a:p>
            <a:pPr indent="-228600" lvl="1" marL="914400" rtl="0" algn="l">
              <a:lnSpc>
                <a:spcPct val="115000"/>
              </a:lnSpc>
              <a:spcBef>
                <a:spcPts val="0"/>
              </a:spcBef>
              <a:spcAft>
                <a:spcPts val="0"/>
              </a:spcAft>
              <a:buClr>
                <a:schemeClr val="dk1"/>
              </a:buClr>
              <a:buSzPts val="1200"/>
              <a:buNone/>
            </a:pPr>
            <a:r>
              <a:rPr lang="en" sz="1200">
                <a:solidFill>
                  <a:schemeClr val="dk1"/>
                </a:solidFill>
                <a:highlight>
                  <a:srgbClr val="FFFFFF"/>
                </a:highlight>
              </a:rPr>
              <a:t>8 Purple with symbols</a:t>
            </a:r>
            <a:endParaRPr sz="1200">
              <a:solidFill>
                <a:schemeClr val="dk1"/>
              </a:solidFill>
              <a:highlight>
                <a:srgbClr val="FFFFFF"/>
              </a:highlight>
            </a:endParaRPr>
          </a:p>
          <a:p>
            <a:pPr indent="-228600" lvl="1" marL="914400" rtl="0" algn="l">
              <a:lnSpc>
                <a:spcPct val="115000"/>
              </a:lnSpc>
              <a:spcBef>
                <a:spcPts val="0"/>
              </a:spcBef>
              <a:spcAft>
                <a:spcPts val="0"/>
              </a:spcAft>
              <a:buClr>
                <a:schemeClr val="dk1"/>
              </a:buClr>
              <a:buSzPts val="1200"/>
              <a:buNone/>
            </a:pPr>
            <a:r>
              <a:rPr lang="en" sz="1200">
                <a:solidFill>
                  <a:schemeClr val="dk1"/>
                </a:solidFill>
                <a:highlight>
                  <a:srgbClr val="FFFFFF"/>
                </a:highlight>
              </a:rPr>
              <a:t>6 Black</a:t>
            </a:r>
            <a:endParaRPr sz="1200">
              <a:solidFill>
                <a:schemeClr val="dk1"/>
              </a:solidFill>
              <a:highlight>
                <a:srgbClr val="FFFFFF"/>
              </a:highlight>
            </a:endParaRPr>
          </a:p>
          <a:p>
            <a:pPr indent="-228600" lvl="0" marL="457200" rtl="0" algn="l">
              <a:lnSpc>
                <a:spcPct val="115000"/>
              </a:lnSpc>
              <a:spcBef>
                <a:spcPts val="0"/>
              </a:spcBef>
              <a:spcAft>
                <a:spcPts val="0"/>
              </a:spcAft>
              <a:buClr>
                <a:schemeClr val="dk1"/>
              </a:buClr>
              <a:buSzPts val="1200"/>
              <a:buNone/>
            </a:pPr>
            <a:r>
              <a:rPr lang="en" sz="1200">
                <a:solidFill>
                  <a:schemeClr val="dk1"/>
                </a:solidFill>
                <a:highlight>
                  <a:srgbClr val="FFFFFF"/>
                </a:highlight>
              </a:rPr>
              <a:t>1 </a:t>
            </a:r>
            <a:r>
              <a:rPr b="1" lang="en" sz="1200">
                <a:solidFill>
                  <a:schemeClr val="dk1"/>
                </a:solidFill>
                <a:highlight>
                  <a:srgbClr val="FFFFFF"/>
                </a:highlight>
              </a:rPr>
              <a:t>TAGG-ED®</a:t>
            </a:r>
            <a:r>
              <a:rPr lang="en" sz="1200">
                <a:solidFill>
                  <a:schemeClr val="dk1"/>
                </a:solidFill>
                <a:highlight>
                  <a:srgbClr val="FFFFFF"/>
                </a:highlight>
              </a:rPr>
              <a:t> Manual with 76 lessons</a:t>
            </a:r>
            <a:endParaRPr sz="1200">
              <a:solidFill>
                <a:schemeClr val="dk1"/>
              </a:solidFill>
              <a:highlight>
                <a:srgbClr val="FFFFFF"/>
              </a:highlight>
            </a:endParaRPr>
          </a:p>
          <a:p>
            <a:pPr indent="-228600" lvl="0" marL="457200" rtl="0" algn="l">
              <a:lnSpc>
                <a:spcPct val="115000"/>
              </a:lnSpc>
              <a:spcBef>
                <a:spcPts val="0"/>
              </a:spcBef>
              <a:spcAft>
                <a:spcPts val="0"/>
              </a:spcAft>
              <a:buClr>
                <a:schemeClr val="dk1"/>
              </a:buClr>
              <a:buSzPts val="1200"/>
              <a:buNone/>
            </a:pPr>
            <a:r>
              <a:rPr lang="en" sz="1200">
                <a:solidFill>
                  <a:schemeClr val="dk1"/>
                </a:solidFill>
                <a:highlight>
                  <a:srgbClr val="FFFFFF"/>
                </a:highlight>
              </a:rPr>
              <a:t>1 </a:t>
            </a:r>
            <a:r>
              <a:rPr b="1" lang="en" sz="1200">
                <a:solidFill>
                  <a:schemeClr val="dk1"/>
                </a:solidFill>
                <a:highlight>
                  <a:srgbClr val="FFFFFF"/>
                </a:highlight>
              </a:rPr>
              <a:t>TAGG-ED®</a:t>
            </a:r>
            <a:r>
              <a:rPr lang="en" sz="1200">
                <a:solidFill>
                  <a:schemeClr val="dk1"/>
                </a:solidFill>
                <a:highlight>
                  <a:srgbClr val="FFFFFF"/>
                </a:highlight>
              </a:rPr>
              <a:t> Heavy Duty mesh equipment bag</a:t>
            </a:r>
            <a:endParaRPr sz="1200">
              <a:solidFill>
                <a:schemeClr val="dk1"/>
              </a:solidFill>
              <a:highlight>
                <a:srgbClr val="FFFFFF"/>
              </a:highlight>
            </a:endParaRPr>
          </a:p>
          <a:p>
            <a:pPr indent="0" lvl="0" marL="0" rtl="0" algn="l">
              <a:spcBef>
                <a:spcPts val="1200"/>
              </a:spcBef>
              <a:spcAft>
                <a:spcPts val="0"/>
              </a:spcAft>
              <a:buNone/>
            </a:pPr>
            <a:r>
              <a:t/>
            </a:r>
            <a:endParaRPr>
              <a:latin typeface="Calibri"/>
              <a:ea typeface="Calibri"/>
              <a:cs typeface="Calibri"/>
              <a:sym typeface="Calibri"/>
            </a:endParaRPr>
          </a:p>
        </p:txBody>
      </p:sp>
      <p:pic>
        <p:nvPicPr>
          <p:cNvPr id="465" name="Google Shape;465;p45"/>
          <p:cNvPicPr preferRelativeResize="0"/>
          <p:nvPr/>
        </p:nvPicPr>
        <p:blipFill>
          <a:blip r:embed="rId6">
            <a:alphaModFix/>
          </a:blip>
          <a:stretch>
            <a:fillRect/>
          </a:stretch>
        </p:blipFill>
        <p:spPr>
          <a:xfrm>
            <a:off x="6902163" y="1157488"/>
            <a:ext cx="2990660" cy="3871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46">
            <a:hlinkClick action="ppaction://hlinksldjump" r:id="rId3"/>
          </p:cNvPr>
          <p:cNvPicPr preferRelativeResize="0"/>
          <p:nvPr/>
        </p:nvPicPr>
        <p:blipFill rotWithShape="1">
          <a:blip r:embed="rId4">
            <a:alphaModFix/>
          </a:blip>
          <a:srcRect b="0" l="0" r="0" t="0"/>
          <a:stretch/>
        </p:blipFill>
        <p:spPr>
          <a:xfrm>
            <a:off x="-12770" y="4150200"/>
            <a:ext cx="960324" cy="976637"/>
          </a:xfrm>
          <a:prstGeom prst="rect">
            <a:avLst/>
          </a:prstGeom>
          <a:noFill/>
          <a:ln>
            <a:noFill/>
          </a:ln>
        </p:spPr>
      </p:pic>
      <p:sp>
        <p:nvSpPr>
          <p:cNvPr id="471" name="Google Shape;471;p46"/>
          <p:cNvSpPr/>
          <p:nvPr/>
        </p:nvSpPr>
        <p:spPr>
          <a:xfrm>
            <a:off x="1197925" y="3388050"/>
            <a:ext cx="912600" cy="959400"/>
          </a:xfrm>
          <a:prstGeom prst="star10">
            <a:avLst>
              <a:gd fmla="val 42533" name="adj"/>
              <a:gd fmla="val 105146" name="hf"/>
            </a:avLst>
          </a:prstGeom>
          <a:solidFill>
            <a:schemeClr val="lt2"/>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46">
            <a:hlinkClick r:id="rId5"/>
          </p:cNvPr>
          <p:cNvSpPr txBox="1"/>
          <p:nvPr/>
        </p:nvSpPr>
        <p:spPr>
          <a:xfrm rot="-426049">
            <a:off x="1213727" y="3387074"/>
            <a:ext cx="880957" cy="961369"/>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Physically Distanced Version</a:t>
            </a:r>
            <a:endParaRPr b="1" i="0" sz="1100" u="none" cap="none" strike="noStrike">
              <a:solidFill>
                <a:srgbClr val="000000"/>
              </a:solidFill>
              <a:latin typeface="Arial"/>
              <a:ea typeface="Arial"/>
              <a:cs typeface="Arial"/>
              <a:sym typeface="Arial"/>
            </a:endParaRPr>
          </a:p>
        </p:txBody>
      </p:sp>
      <p:pic>
        <p:nvPicPr>
          <p:cNvPr id="473" name="Google Shape;473;p46">
            <a:hlinkClick r:id="rId6"/>
          </p:cNvPr>
          <p:cNvPicPr preferRelativeResize="0"/>
          <p:nvPr/>
        </p:nvPicPr>
        <p:blipFill>
          <a:blip r:embed="rId7">
            <a:alphaModFix/>
          </a:blip>
          <a:stretch>
            <a:fillRect/>
          </a:stretch>
        </p:blipFill>
        <p:spPr>
          <a:xfrm>
            <a:off x="2464014" y="0"/>
            <a:ext cx="6527586" cy="4918424"/>
          </a:xfrm>
          <a:prstGeom prst="rect">
            <a:avLst/>
          </a:prstGeom>
          <a:noFill/>
          <a:ln>
            <a:noFill/>
          </a:ln>
        </p:spPr>
      </p:pic>
      <p:sp>
        <p:nvSpPr>
          <p:cNvPr id="474" name="Google Shape;474;p46"/>
          <p:cNvSpPr txBox="1"/>
          <p:nvPr/>
        </p:nvSpPr>
        <p:spPr>
          <a:xfrm rot="-444">
            <a:off x="79651" y="178287"/>
            <a:ext cx="23232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0" lang="en" sz="4400" u="none" cap="none" strike="noStrike">
                <a:solidFill>
                  <a:srgbClr val="000000"/>
                </a:solidFill>
                <a:latin typeface="Arial"/>
                <a:ea typeface="Arial"/>
                <a:cs typeface="Arial"/>
                <a:sym typeface="Arial"/>
              </a:rPr>
              <a:t>Word </a:t>
            </a:r>
            <a:endParaRPr b="1" i="0" sz="4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0"/>
              <a:buFont typeface="Arial"/>
              <a:buNone/>
            </a:pPr>
            <a:r>
              <a:rPr b="1" lang="en" sz="4400"/>
              <a:t>Wizards</a:t>
            </a:r>
            <a:endParaRPr b="1" i="0" sz="4400" u="none" cap="none" strike="noStrike">
              <a:solidFill>
                <a:srgbClr val="000000"/>
              </a:solidFill>
              <a:latin typeface="Arial"/>
              <a:ea typeface="Arial"/>
              <a:cs typeface="Arial"/>
              <a:sym typeface="Arial"/>
            </a:endParaRPr>
          </a:p>
        </p:txBody>
      </p:sp>
      <p:sp>
        <p:nvSpPr>
          <p:cNvPr id="475" name="Google Shape;475;p46"/>
          <p:cNvSpPr txBox="1"/>
          <p:nvPr/>
        </p:nvSpPr>
        <p:spPr>
          <a:xfrm>
            <a:off x="679250" y="2082775"/>
            <a:ext cx="993000" cy="5892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9F9F9"/>
                </a:solidFill>
                <a:latin typeface="Calibri"/>
                <a:ea typeface="Calibri"/>
                <a:cs typeface="Calibri"/>
                <a:sym typeface="Calibri"/>
              </a:rPr>
              <a:t>Click to play video</a:t>
            </a:r>
            <a:endParaRPr b="1">
              <a:solidFill>
                <a:srgbClr val="F9F9F9"/>
              </a:solidFill>
              <a:latin typeface="Calibri"/>
              <a:ea typeface="Calibri"/>
              <a:cs typeface="Calibri"/>
              <a:sym typeface="Calibri"/>
            </a:endParaRPr>
          </a:p>
        </p:txBody>
      </p:sp>
      <p:sp>
        <p:nvSpPr>
          <p:cNvPr id="476" name="Google Shape;476;p46"/>
          <p:cNvSpPr/>
          <p:nvPr/>
        </p:nvSpPr>
        <p:spPr>
          <a:xfrm>
            <a:off x="1833175" y="2154325"/>
            <a:ext cx="748800" cy="4461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0" name="Shape 480"/>
        <p:cNvGrpSpPr/>
        <p:nvPr/>
      </p:nvGrpSpPr>
      <p:grpSpPr>
        <a:xfrm>
          <a:off x="0" y="0"/>
          <a:ext cx="0" cy="0"/>
          <a:chOff x="0" y="0"/>
          <a:chExt cx="0" cy="0"/>
        </a:xfrm>
      </p:grpSpPr>
      <p:pic>
        <p:nvPicPr>
          <p:cNvPr id="481" name="Google Shape;481;p47">
            <a:hlinkClick action="ppaction://hlinksldjump" r:id="rId4"/>
          </p:cNvPr>
          <p:cNvPicPr preferRelativeResize="0"/>
          <p:nvPr/>
        </p:nvPicPr>
        <p:blipFill rotWithShape="1">
          <a:blip r:embed="rId5">
            <a:alphaModFix/>
          </a:blip>
          <a:srcRect b="0" l="0" r="0" t="0"/>
          <a:stretch/>
        </p:blipFill>
        <p:spPr>
          <a:xfrm>
            <a:off x="350324" y="3722747"/>
            <a:ext cx="1188226" cy="1208399"/>
          </a:xfrm>
          <a:prstGeom prst="rect">
            <a:avLst/>
          </a:prstGeom>
          <a:noFill/>
          <a:ln>
            <a:noFill/>
          </a:ln>
        </p:spPr>
      </p:pic>
      <p:sp>
        <p:nvSpPr>
          <p:cNvPr id="482" name="Google Shape;482;p47"/>
          <p:cNvSpPr txBox="1"/>
          <p:nvPr/>
        </p:nvSpPr>
        <p:spPr>
          <a:xfrm>
            <a:off x="661350" y="554075"/>
            <a:ext cx="31578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n" sz="4000" u="none" cap="none" strike="noStrike">
                <a:solidFill>
                  <a:srgbClr val="000000"/>
                </a:solidFill>
                <a:latin typeface="Arial"/>
                <a:ea typeface="Arial"/>
                <a:cs typeface="Arial"/>
                <a:sym typeface="Arial"/>
              </a:rPr>
              <a:t>Word Race</a:t>
            </a:r>
            <a:endParaRPr b="1" i="0" sz="4000" u="none" cap="none" strike="noStrike">
              <a:solidFill>
                <a:srgbClr val="000000"/>
              </a:solidFill>
              <a:latin typeface="Arial"/>
              <a:ea typeface="Arial"/>
              <a:cs typeface="Arial"/>
              <a:sym typeface="Arial"/>
            </a:endParaRPr>
          </a:p>
        </p:txBody>
      </p:sp>
      <p:pic>
        <p:nvPicPr>
          <p:cNvPr id="483" name="Google Shape;483;p47">
            <a:hlinkClick r:id="rId6"/>
          </p:cNvPr>
          <p:cNvPicPr preferRelativeResize="0"/>
          <p:nvPr/>
        </p:nvPicPr>
        <p:blipFill>
          <a:blip r:embed="rId7">
            <a:alphaModFix/>
          </a:blip>
          <a:stretch>
            <a:fillRect/>
          </a:stretch>
        </p:blipFill>
        <p:spPr>
          <a:xfrm>
            <a:off x="3500050" y="-61375"/>
            <a:ext cx="3737896" cy="4838700"/>
          </a:xfrm>
          <a:prstGeom prst="rect">
            <a:avLst/>
          </a:prstGeom>
          <a:noFill/>
          <a:ln>
            <a:noFill/>
          </a:ln>
        </p:spPr>
      </p:pic>
      <p:sp>
        <p:nvSpPr>
          <p:cNvPr id="484" name="Google Shape;484;p47"/>
          <p:cNvSpPr txBox="1"/>
          <p:nvPr/>
        </p:nvSpPr>
        <p:spPr>
          <a:xfrm>
            <a:off x="2189150" y="2277150"/>
            <a:ext cx="993000" cy="5892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9F9F9"/>
                </a:solidFill>
                <a:latin typeface="Calibri"/>
                <a:ea typeface="Calibri"/>
                <a:cs typeface="Calibri"/>
                <a:sym typeface="Calibri"/>
              </a:rPr>
              <a:t>Click to play video</a:t>
            </a:r>
            <a:endParaRPr b="1">
              <a:solidFill>
                <a:srgbClr val="F9F9F9"/>
              </a:solidFill>
              <a:latin typeface="Calibri"/>
              <a:ea typeface="Calibri"/>
              <a:cs typeface="Calibri"/>
              <a:sym typeface="Calibri"/>
            </a:endParaRPr>
          </a:p>
        </p:txBody>
      </p:sp>
      <p:sp>
        <p:nvSpPr>
          <p:cNvPr id="485" name="Google Shape;485;p47"/>
          <p:cNvSpPr/>
          <p:nvPr/>
        </p:nvSpPr>
        <p:spPr>
          <a:xfrm>
            <a:off x="3343075" y="2348700"/>
            <a:ext cx="748800" cy="4461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9" name="Shape 489"/>
        <p:cNvGrpSpPr/>
        <p:nvPr/>
      </p:nvGrpSpPr>
      <p:grpSpPr>
        <a:xfrm>
          <a:off x="0" y="0"/>
          <a:ext cx="0" cy="0"/>
          <a:chOff x="0" y="0"/>
          <a:chExt cx="0" cy="0"/>
        </a:xfrm>
      </p:grpSpPr>
      <p:pic>
        <p:nvPicPr>
          <p:cNvPr id="490" name="Google Shape;490;p48">
            <a:hlinkClick action="ppaction://hlinksldjump" r:id="rId4"/>
          </p:cNvPr>
          <p:cNvPicPr preferRelativeResize="0"/>
          <p:nvPr/>
        </p:nvPicPr>
        <p:blipFill rotWithShape="1">
          <a:blip r:embed="rId5">
            <a:alphaModFix/>
          </a:blip>
          <a:srcRect b="0" l="0" r="0" t="0"/>
          <a:stretch/>
        </p:blipFill>
        <p:spPr>
          <a:xfrm>
            <a:off x="350324" y="3722747"/>
            <a:ext cx="1188226" cy="1208399"/>
          </a:xfrm>
          <a:prstGeom prst="rect">
            <a:avLst/>
          </a:prstGeom>
          <a:noFill/>
          <a:ln>
            <a:noFill/>
          </a:ln>
        </p:spPr>
      </p:pic>
      <p:sp>
        <p:nvSpPr>
          <p:cNvPr id="491" name="Google Shape;491;p48"/>
          <p:cNvSpPr txBox="1"/>
          <p:nvPr/>
        </p:nvSpPr>
        <p:spPr>
          <a:xfrm>
            <a:off x="661350" y="554075"/>
            <a:ext cx="31578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lang="en" sz="4000"/>
              <a:t>Fastest Math in the West</a:t>
            </a:r>
            <a:endParaRPr b="1" i="0" sz="4000" u="none" cap="none" strike="noStrike">
              <a:solidFill>
                <a:srgbClr val="000000"/>
              </a:solidFill>
              <a:latin typeface="Arial"/>
              <a:ea typeface="Arial"/>
              <a:cs typeface="Arial"/>
              <a:sym typeface="Arial"/>
            </a:endParaRPr>
          </a:p>
        </p:txBody>
      </p:sp>
      <p:sp>
        <p:nvSpPr>
          <p:cNvPr id="492" name="Google Shape;492;p48"/>
          <p:cNvSpPr txBox="1"/>
          <p:nvPr/>
        </p:nvSpPr>
        <p:spPr>
          <a:xfrm>
            <a:off x="2189150" y="2277150"/>
            <a:ext cx="993000" cy="5892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9F9F9"/>
                </a:solidFill>
                <a:latin typeface="Calibri"/>
                <a:ea typeface="Calibri"/>
                <a:cs typeface="Calibri"/>
                <a:sym typeface="Calibri"/>
              </a:rPr>
              <a:t>Click to play video</a:t>
            </a:r>
            <a:endParaRPr b="1">
              <a:solidFill>
                <a:srgbClr val="F9F9F9"/>
              </a:solidFill>
              <a:latin typeface="Calibri"/>
              <a:ea typeface="Calibri"/>
              <a:cs typeface="Calibri"/>
              <a:sym typeface="Calibri"/>
            </a:endParaRPr>
          </a:p>
        </p:txBody>
      </p:sp>
      <p:sp>
        <p:nvSpPr>
          <p:cNvPr id="493" name="Google Shape;493;p48"/>
          <p:cNvSpPr/>
          <p:nvPr/>
        </p:nvSpPr>
        <p:spPr>
          <a:xfrm>
            <a:off x="3343075" y="2348700"/>
            <a:ext cx="748800" cy="4461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94" name="Google Shape;494;p48">
            <a:hlinkClick r:id="rId6"/>
          </p:cNvPr>
          <p:cNvPicPr preferRelativeResize="0"/>
          <p:nvPr/>
        </p:nvPicPr>
        <p:blipFill>
          <a:blip r:embed="rId7">
            <a:alphaModFix/>
          </a:blip>
          <a:stretch>
            <a:fillRect/>
          </a:stretch>
        </p:blipFill>
        <p:spPr>
          <a:xfrm>
            <a:off x="4193975" y="152400"/>
            <a:ext cx="3737896"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49">
            <a:hlinkClick action="ppaction://hlinksldjump" r:id="rId3"/>
          </p:cNvPr>
          <p:cNvPicPr preferRelativeResize="0"/>
          <p:nvPr/>
        </p:nvPicPr>
        <p:blipFill rotWithShape="1">
          <a:blip r:embed="rId4">
            <a:alphaModFix/>
          </a:blip>
          <a:srcRect b="0" l="0" r="0" t="0"/>
          <a:stretch/>
        </p:blipFill>
        <p:spPr>
          <a:xfrm>
            <a:off x="31155" y="4200050"/>
            <a:ext cx="960324" cy="976637"/>
          </a:xfrm>
          <a:prstGeom prst="rect">
            <a:avLst/>
          </a:prstGeom>
          <a:noFill/>
          <a:ln>
            <a:noFill/>
          </a:ln>
        </p:spPr>
      </p:pic>
      <p:sp>
        <p:nvSpPr>
          <p:cNvPr id="500" name="Google Shape;500;p49"/>
          <p:cNvSpPr txBox="1"/>
          <p:nvPr/>
        </p:nvSpPr>
        <p:spPr>
          <a:xfrm>
            <a:off x="105400" y="328975"/>
            <a:ext cx="2522100" cy="150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300"/>
              <a:buFont typeface="Arial"/>
              <a:buNone/>
            </a:pPr>
            <a:r>
              <a:rPr b="1" lang="en" sz="4300"/>
              <a:t>Triangle Math</a:t>
            </a:r>
            <a:endParaRPr b="1" i="0" sz="4300" u="none" cap="none" strike="noStrike">
              <a:solidFill>
                <a:srgbClr val="000000"/>
              </a:solidFill>
              <a:latin typeface="Arial"/>
              <a:ea typeface="Arial"/>
              <a:cs typeface="Arial"/>
              <a:sym typeface="Arial"/>
            </a:endParaRPr>
          </a:p>
        </p:txBody>
      </p:sp>
      <p:pic>
        <p:nvPicPr>
          <p:cNvPr id="501" name="Google Shape;501;p49">
            <a:hlinkClick r:id="rId5"/>
          </p:cNvPr>
          <p:cNvPicPr preferRelativeResize="0"/>
          <p:nvPr/>
        </p:nvPicPr>
        <p:blipFill>
          <a:blip r:embed="rId6">
            <a:alphaModFix/>
          </a:blip>
          <a:stretch>
            <a:fillRect/>
          </a:stretch>
        </p:blipFill>
        <p:spPr>
          <a:xfrm>
            <a:off x="2627375" y="121213"/>
            <a:ext cx="6516625" cy="4901075"/>
          </a:xfrm>
          <a:prstGeom prst="rect">
            <a:avLst/>
          </a:prstGeom>
          <a:noFill/>
          <a:ln>
            <a:noFill/>
          </a:ln>
        </p:spPr>
      </p:pic>
      <p:sp>
        <p:nvSpPr>
          <p:cNvPr id="502" name="Google Shape;502;p49"/>
          <p:cNvSpPr txBox="1"/>
          <p:nvPr/>
        </p:nvSpPr>
        <p:spPr>
          <a:xfrm>
            <a:off x="630150" y="1837375"/>
            <a:ext cx="993000" cy="5892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9F9F9"/>
                </a:solidFill>
                <a:latin typeface="Calibri"/>
                <a:ea typeface="Calibri"/>
                <a:cs typeface="Calibri"/>
                <a:sym typeface="Calibri"/>
              </a:rPr>
              <a:t>Click to play video</a:t>
            </a:r>
            <a:endParaRPr b="1">
              <a:solidFill>
                <a:srgbClr val="F9F9F9"/>
              </a:solidFill>
              <a:latin typeface="Calibri"/>
              <a:ea typeface="Calibri"/>
              <a:cs typeface="Calibri"/>
              <a:sym typeface="Calibri"/>
            </a:endParaRPr>
          </a:p>
        </p:txBody>
      </p:sp>
      <p:sp>
        <p:nvSpPr>
          <p:cNvPr id="503" name="Google Shape;503;p49"/>
          <p:cNvSpPr/>
          <p:nvPr/>
        </p:nvSpPr>
        <p:spPr>
          <a:xfrm>
            <a:off x="1784075" y="1908925"/>
            <a:ext cx="748800" cy="4461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04" name="Google Shape;504;p49"/>
          <p:cNvPicPr preferRelativeResize="0"/>
          <p:nvPr/>
        </p:nvPicPr>
        <p:blipFill rotWithShape="1">
          <a:blip r:embed="rId7">
            <a:alphaModFix/>
          </a:blip>
          <a:srcRect b="0" l="27345" r="25344" t="0"/>
          <a:stretch/>
        </p:blipFill>
        <p:spPr>
          <a:xfrm>
            <a:off x="1184375" y="2515778"/>
            <a:ext cx="960326" cy="26277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50">
            <a:hlinkClick action="ppaction://hlinksldjump" r:id="rId3"/>
          </p:cNvPr>
          <p:cNvPicPr preferRelativeResize="0"/>
          <p:nvPr/>
        </p:nvPicPr>
        <p:blipFill rotWithShape="1">
          <a:blip r:embed="rId4">
            <a:alphaModFix/>
          </a:blip>
          <a:srcRect b="0" l="0" r="0" t="0"/>
          <a:stretch/>
        </p:blipFill>
        <p:spPr>
          <a:xfrm>
            <a:off x="31155" y="4200050"/>
            <a:ext cx="960324" cy="976637"/>
          </a:xfrm>
          <a:prstGeom prst="rect">
            <a:avLst/>
          </a:prstGeom>
          <a:noFill/>
          <a:ln>
            <a:noFill/>
          </a:ln>
        </p:spPr>
      </p:pic>
      <p:sp>
        <p:nvSpPr>
          <p:cNvPr id="510" name="Google Shape;510;p50"/>
          <p:cNvSpPr txBox="1"/>
          <p:nvPr/>
        </p:nvSpPr>
        <p:spPr>
          <a:xfrm>
            <a:off x="123900" y="425200"/>
            <a:ext cx="2433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 sz="2400" u="none" cap="none" strike="noStrike">
                <a:solidFill>
                  <a:srgbClr val="000000"/>
                </a:solidFill>
                <a:latin typeface="Arial"/>
                <a:ea typeface="Arial"/>
                <a:cs typeface="Arial"/>
                <a:sym typeface="Arial"/>
              </a:rPr>
              <a:t>Tic - Ta</a:t>
            </a:r>
            <a:r>
              <a:rPr b="1" lang="en" sz="2400"/>
              <a:t>gg</a:t>
            </a:r>
            <a:r>
              <a:rPr b="1" i="0" lang="en" sz="2400" u="none" cap="none" strike="noStrike">
                <a:solidFill>
                  <a:srgbClr val="000000"/>
                </a:solidFill>
                <a:latin typeface="Arial"/>
                <a:ea typeface="Arial"/>
                <a:cs typeface="Arial"/>
                <a:sym typeface="Arial"/>
              </a:rPr>
              <a:t> - Toe</a:t>
            </a:r>
            <a:endParaRPr b="1" i="0" sz="2400" u="none" cap="none" strike="noStrike">
              <a:solidFill>
                <a:srgbClr val="000000"/>
              </a:solidFill>
              <a:latin typeface="Arial"/>
              <a:ea typeface="Arial"/>
              <a:cs typeface="Arial"/>
              <a:sym typeface="Arial"/>
            </a:endParaRPr>
          </a:p>
        </p:txBody>
      </p:sp>
      <p:pic>
        <p:nvPicPr>
          <p:cNvPr id="511" name="Google Shape;511;p50">
            <a:hlinkClick r:id="rId5"/>
          </p:cNvPr>
          <p:cNvPicPr preferRelativeResize="0"/>
          <p:nvPr/>
        </p:nvPicPr>
        <p:blipFill>
          <a:blip r:embed="rId6">
            <a:alphaModFix/>
          </a:blip>
          <a:stretch>
            <a:fillRect/>
          </a:stretch>
        </p:blipFill>
        <p:spPr>
          <a:xfrm>
            <a:off x="2647300" y="152400"/>
            <a:ext cx="6344301" cy="4753775"/>
          </a:xfrm>
          <a:prstGeom prst="rect">
            <a:avLst/>
          </a:prstGeom>
          <a:noFill/>
          <a:ln>
            <a:noFill/>
          </a:ln>
        </p:spPr>
      </p:pic>
      <p:pic>
        <p:nvPicPr>
          <p:cNvPr id="512" name="Google Shape;512;p50"/>
          <p:cNvPicPr preferRelativeResize="0"/>
          <p:nvPr/>
        </p:nvPicPr>
        <p:blipFill rotWithShape="1">
          <a:blip r:embed="rId7">
            <a:alphaModFix/>
          </a:blip>
          <a:srcRect b="0" l="35369" r="27217" t="0"/>
          <a:stretch/>
        </p:blipFill>
        <p:spPr>
          <a:xfrm>
            <a:off x="1278399" y="1930050"/>
            <a:ext cx="960326" cy="3322825"/>
          </a:xfrm>
          <a:prstGeom prst="rect">
            <a:avLst/>
          </a:prstGeom>
          <a:noFill/>
          <a:ln>
            <a:noFill/>
          </a:ln>
        </p:spPr>
      </p:pic>
      <p:sp>
        <p:nvSpPr>
          <p:cNvPr id="513" name="Google Shape;513;p50"/>
          <p:cNvSpPr txBox="1"/>
          <p:nvPr/>
        </p:nvSpPr>
        <p:spPr>
          <a:xfrm>
            <a:off x="376913" y="1160075"/>
            <a:ext cx="993000" cy="5892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9F9F9"/>
                </a:solidFill>
                <a:latin typeface="Calibri"/>
                <a:ea typeface="Calibri"/>
                <a:cs typeface="Calibri"/>
                <a:sym typeface="Calibri"/>
              </a:rPr>
              <a:t>Click to play video</a:t>
            </a:r>
            <a:endParaRPr b="1">
              <a:solidFill>
                <a:srgbClr val="F9F9F9"/>
              </a:solidFill>
              <a:latin typeface="Calibri"/>
              <a:ea typeface="Calibri"/>
              <a:cs typeface="Calibri"/>
              <a:sym typeface="Calibri"/>
            </a:endParaRPr>
          </a:p>
        </p:txBody>
      </p:sp>
      <p:sp>
        <p:nvSpPr>
          <p:cNvPr id="514" name="Google Shape;514;p50"/>
          <p:cNvSpPr/>
          <p:nvPr/>
        </p:nvSpPr>
        <p:spPr>
          <a:xfrm>
            <a:off x="1530838" y="1231625"/>
            <a:ext cx="748800" cy="4461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51">
            <a:hlinkClick action="ppaction://hlinksldjump" r:id="rId3"/>
          </p:cNvPr>
          <p:cNvPicPr preferRelativeResize="0"/>
          <p:nvPr/>
        </p:nvPicPr>
        <p:blipFill rotWithShape="1">
          <a:blip r:embed="rId4">
            <a:alphaModFix/>
          </a:blip>
          <a:srcRect b="0" l="0" r="0" t="0"/>
          <a:stretch/>
        </p:blipFill>
        <p:spPr>
          <a:xfrm>
            <a:off x="0" y="4224600"/>
            <a:ext cx="1059800" cy="976624"/>
          </a:xfrm>
          <a:prstGeom prst="rect">
            <a:avLst/>
          </a:prstGeom>
          <a:noFill/>
          <a:ln>
            <a:noFill/>
          </a:ln>
        </p:spPr>
      </p:pic>
      <p:sp>
        <p:nvSpPr>
          <p:cNvPr id="520" name="Google Shape;520;p51"/>
          <p:cNvSpPr txBox="1"/>
          <p:nvPr/>
        </p:nvSpPr>
        <p:spPr>
          <a:xfrm>
            <a:off x="255800" y="266650"/>
            <a:ext cx="16335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1" lang="en" sz="3800"/>
              <a:t>Word </a:t>
            </a:r>
            <a:endParaRPr b="1" sz="3800"/>
          </a:p>
          <a:p>
            <a:pPr indent="0" lvl="0" marL="0" marR="0" rtl="0" algn="l">
              <a:lnSpc>
                <a:spcPct val="100000"/>
              </a:lnSpc>
              <a:spcBef>
                <a:spcPts val="0"/>
              </a:spcBef>
              <a:spcAft>
                <a:spcPts val="0"/>
              </a:spcAft>
              <a:buClr>
                <a:srgbClr val="000000"/>
              </a:buClr>
              <a:buSzPts val="3800"/>
              <a:buFont typeface="Arial"/>
              <a:buNone/>
            </a:pPr>
            <a:r>
              <a:rPr b="1" lang="en" sz="3800"/>
              <a:t>Toss</a:t>
            </a:r>
            <a:endParaRPr b="1" i="0" sz="3800" u="none" cap="none" strike="noStrike">
              <a:solidFill>
                <a:srgbClr val="000000"/>
              </a:solidFill>
              <a:latin typeface="Arial"/>
              <a:ea typeface="Arial"/>
              <a:cs typeface="Arial"/>
              <a:sym typeface="Arial"/>
            </a:endParaRPr>
          </a:p>
        </p:txBody>
      </p:sp>
      <p:sp>
        <p:nvSpPr>
          <p:cNvPr id="521" name="Google Shape;521;p51"/>
          <p:cNvSpPr txBox="1"/>
          <p:nvPr/>
        </p:nvSpPr>
        <p:spPr>
          <a:xfrm>
            <a:off x="1889225" y="2288825"/>
            <a:ext cx="960300" cy="7215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9F9F9"/>
                </a:solidFill>
                <a:latin typeface="Calibri"/>
                <a:ea typeface="Calibri"/>
                <a:cs typeface="Calibri"/>
                <a:sym typeface="Calibri"/>
              </a:rPr>
              <a:t>Click to play video</a:t>
            </a:r>
            <a:endParaRPr b="1">
              <a:solidFill>
                <a:srgbClr val="F9F9F9"/>
              </a:solidFill>
              <a:latin typeface="Calibri"/>
              <a:ea typeface="Calibri"/>
              <a:cs typeface="Calibri"/>
              <a:sym typeface="Calibri"/>
            </a:endParaRPr>
          </a:p>
        </p:txBody>
      </p:sp>
      <p:sp>
        <p:nvSpPr>
          <p:cNvPr id="522" name="Google Shape;522;p51"/>
          <p:cNvSpPr/>
          <p:nvPr/>
        </p:nvSpPr>
        <p:spPr>
          <a:xfrm>
            <a:off x="2038323" y="3167975"/>
            <a:ext cx="662100" cy="2775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23" name="Google Shape;523;p51">
            <a:hlinkClick r:id="rId5"/>
          </p:cNvPr>
          <p:cNvPicPr preferRelativeResize="0"/>
          <p:nvPr/>
        </p:nvPicPr>
        <p:blipFill rotWithShape="1">
          <a:blip r:embed="rId6">
            <a:alphaModFix/>
          </a:blip>
          <a:srcRect b="0" l="19985" r="18351" t="0"/>
          <a:stretch/>
        </p:blipFill>
        <p:spPr>
          <a:xfrm>
            <a:off x="4217100" y="106825"/>
            <a:ext cx="2741251" cy="5754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2"/>
          <p:cNvSpPr txBox="1"/>
          <p:nvPr/>
        </p:nvSpPr>
        <p:spPr>
          <a:xfrm>
            <a:off x="4957350" y="51925"/>
            <a:ext cx="4024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alibri"/>
                <a:ea typeface="Calibri"/>
                <a:cs typeface="Calibri"/>
                <a:sym typeface="Calibri"/>
              </a:rPr>
              <a:t>Contact Tim to schedule your In Person Professional Development Workshop today!  </a:t>
            </a:r>
            <a:endParaRPr b="1" i="0" sz="2000" u="none" cap="none" strike="noStrike">
              <a:solidFill>
                <a:srgbClr val="000000"/>
              </a:solidFill>
              <a:latin typeface="Calibri"/>
              <a:ea typeface="Calibri"/>
              <a:cs typeface="Calibri"/>
              <a:sym typeface="Calibri"/>
            </a:endParaRPr>
          </a:p>
        </p:txBody>
      </p:sp>
      <p:sp>
        <p:nvSpPr>
          <p:cNvPr id="529" name="Google Shape;529;p52"/>
          <p:cNvSpPr txBox="1"/>
          <p:nvPr/>
        </p:nvSpPr>
        <p:spPr>
          <a:xfrm>
            <a:off x="5000100" y="1160125"/>
            <a:ext cx="39393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lang="en" sz="2400">
                <a:latin typeface="Calibri"/>
                <a:ea typeface="Calibri"/>
                <a:cs typeface="Calibri"/>
                <a:sym typeface="Calibri"/>
              </a:rPr>
              <a:t>Sales@taggtime.com</a:t>
            </a:r>
            <a:endParaRPr b="1" i="0" sz="2400" u="none" cap="none" strike="noStrike">
              <a:solidFill>
                <a:srgbClr val="000000"/>
              </a:solidFill>
              <a:latin typeface="Calibri"/>
              <a:ea typeface="Calibri"/>
              <a:cs typeface="Calibri"/>
              <a:sym typeface="Calibri"/>
            </a:endParaRPr>
          </a:p>
        </p:txBody>
      </p:sp>
      <p:sp>
        <p:nvSpPr>
          <p:cNvPr id="530" name="Google Shape;530;p52"/>
          <p:cNvSpPr txBox="1"/>
          <p:nvPr/>
        </p:nvSpPr>
        <p:spPr>
          <a:xfrm>
            <a:off x="5070900" y="2199250"/>
            <a:ext cx="3868500" cy="2124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Tim Taggart has been in Physical Education for 2</a:t>
            </a:r>
            <a:r>
              <a:rPr lang="en">
                <a:latin typeface="Calibri"/>
                <a:ea typeface="Calibri"/>
                <a:cs typeface="Calibri"/>
                <a:sym typeface="Calibri"/>
              </a:rPr>
              <a:t>9</a:t>
            </a:r>
            <a:r>
              <a:rPr b="0" i="0" lang="en" sz="1400" u="none" cap="none" strike="noStrike">
                <a:solidFill>
                  <a:srgbClr val="000000"/>
                </a:solidFill>
                <a:latin typeface="Calibri"/>
                <a:ea typeface="Calibri"/>
                <a:cs typeface="Calibri"/>
                <a:sym typeface="Calibri"/>
              </a:rPr>
              <a:t> years and has been a National Presenter for over </a:t>
            </a:r>
            <a:r>
              <a:rPr lang="en">
                <a:latin typeface="Calibri"/>
                <a:ea typeface="Calibri"/>
                <a:cs typeface="Calibri"/>
                <a:sym typeface="Calibri"/>
              </a:rPr>
              <a:t>20</a:t>
            </a:r>
            <a:r>
              <a:rPr b="0" i="0" lang="en" sz="1400" u="none" cap="none" strike="noStrike">
                <a:solidFill>
                  <a:srgbClr val="000000"/>
                </a:solidFill>
                <a:latin typeface="Calibri"/>
                <a:ea typeface="Calibri"/>
                <a:cs typeface="Calibri"/>
                <a:sym typeface="Calibri"/>
              </a:rPr>
              <a:t> of those years. As a former National Champion in Jr. Hockey he brings a passion to his workshops and believes that all students should  be included.  In his workshops there is almost no standing around and the games are designed to meet all the State and National standards through active play.  But most importantly, they are FUN!</a:t>
            </a:r>
            <a:endParaRPr b="0" i="0" sz="1400" u="none" cap="none" strike="noStrike">
              <a:solidFill>
                <a:srgbClr val="000000"/>
              </a:solidFill>
              <a:latin typeface="Calibri"/>
              <a:ea typeface="Calibri"/>
              <a:cs typeface="Calibri"/>
              <a:sym typeface="Calibri"/>
            </a:endParaRPr>
          </a:p>
        </p:txBody>
      </p:sp>
      <p:sp>
        <p:nvSpPr>
          <p:cNvPr id="531" name="Google Shape;531;p52"/>
          <p:cNvSpPr txBox="1"/>
          <p:nvPr/>
        </p:nvSpPr>
        <p:spPr>
          <a:xfrm>
            <a:off x="6508325" y="1864250"/>
            <a:ext cx="11229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Calibri"/>
                <a:ea typeface="Calibri"/>
                <a:cs typeface="Calibri"/>
                <a:sym typeface="Calibri"/>
              </a:rPr>
              <a:t>Short Bio</a:t>
            </a:r>
            <a:endParaRPr b="1"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532" name="Google Shape;532;p52">
            <a:hlinkClick action="ppaction://hlinksldjump" r:id="rId3"/>
          </p:cNvPr>
          <p:cNvPicPr preferRelativeResize="0"/>
          <p:nvPr/>
        </p:nvPicPr>
        <p:blipFill rotWithShape="1">
          <a:blip r:embed="rId4">
            <a:alphaModFix/>
          </a:blip>
          <a:srcRect b="0" l="0" r="0" t="0"/>
          <a:stretch/>
        </p:blipFill>
        <p:spPr>
          <a:xfrm>
            <a:off x="8409905" y="4270950"/>
            <a:ext cx="550392" cy="757724"/>
          </a:xfrm>
          <a:prstGeom prst="rect">
            <a:avLst/>
          </a:prstGeom>
          <a:noFill/>
          <a:ln>
            <a:noFill/>
          </a:ln>
        </p:spPr>
      </p:pic>
      <p:pic>
        <p:nvPicPr>
          <p:cNvPr id="533" name="Google Shape;533;p52"/>
          <p:cNvPicPr preferRelativeResize="0"/>
          <p:nvPr/>
        </p:nvPicPr>
        <p:blipFill rotWithShape="1">
          <a:blip r:embed="rId5">
            <a:alphaModFix/>
          </a:blip>
          <a:srcRect b="0" l="33440" r="-33440" t="0"/>
          <a:stretch/>
        </p:blipFill>
        <p:spPr>
          <a:xfrm flipH="1">
            <a:off x="-1362073" y="51925"/>
            <a:ext cx="4150648"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53">
            <a:hlinkClick action="ppaction://hlinksldjump" r:id="rId3"/>
          </p:cNvPr>
          <p:cNvPicPr preferRelativeResize="0"/>
          <p:nvPr/>
        </p:nvPicPr>
        <p:blipFill rotWithShape="1">
          <a:blip r:embed="rId4">
            <a:alphaModFix/>
          </a:blip>
          <a:srcRect b="0" l="0" r="0" t="0"/>
          <a:stretch/>
        </p:blipFill>
        <p:spPr>
          <a:xfrm>
            <a:off x="31155" y="4200050"/>
            <a:ext cx="960324" cy="976637"/>
          </a:xfrm>
          <a:prstGeom prst="rect">
            <a:avLst/>
          </a:prstGeom>
          <a:noFill/>
          <a:ln>
            <a:noFill/>
          </a:ln>
        </p:spPr>
      </p:pic>
      <p:pic>
        <p:nvPicPr>
          <p:cNvPr id="539" name="Google Shape;539;p53"/>
          <p:cNvPicPr preferRelativeResize="0"/>
          <p:nvPr/>
        </p:nvPicPr>
        <p:blipFill>
          <a:blip r:embed="rId5">
            <a:alphaModFix/>
          </a:blip>
          <a:stretch>
            <a:fillRect/>
          </a:stretch>
        </p:blipFill>
        <p:spPr>
          <a:xfrm>
            <a:off x="2669229" y="0"/>
            <a:ext cx="6410395" cy="4838700"/>
          </a:xfrm>
          <a:prstGeom prst="rect">
            <a:avLst/>
          </a:prstGeom>
          <a:noFill/>
          <a:ln>
            <a:noFill/>
          </a:ln>
        </p:spPr>
      </p:pic>
      <p:sp>
        <p:nvSpPr>
          <p:cNvPr id="540" name="Google Shape;540;p53"/>
          <p:cNvSpPr txBox="1"/>
          <p:nvPr/>
        </p:nvSpPr>
        <p:spPr>
          <a:xfrm>
            <a:off x="190775" y="34825"/>
            <a:ext cx="2393700" cy="10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600">
                <a:latin typeface="Calibri"/>
                <a:ea typeface="Calibri"/>
                <a:cs typeface="Calibri"/>
                <a:sym typeface="Calibri"/>
              </a:rPr>
              <a:t>Bowling</a:t>
            </a:r>
            <a:endParaRPr sz="4700">
              <a:latin typeface="Calibri"/>
              <a:ea typeface="Calibri"/>
              <a:cs typeface="Calibri"/>
              <a:sym typeface="Calibri"/>
            </a:endParaRPr>
          </a:p>
        </p:txBody>
      </p:sp>
      <p:sp>
        <p:nvSpPr>
          <p:cNvPr id="541" name="Google Shape;541;p53"/>
          <p:cNvSpPr txBox="1"/>
          <p:nvPr/>
        </p:nvSpPr>
        <p:spPr>
          <a:xfrm>
            <a:off x="605575" y="1272575"/>
            <a:ext cx="993000" cy="5892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9F9F9"/>
                </a:solidFill>
                <a:latin typeface="Calibri"/>
                <a:ea typeface="Calibri"/>
                <a:cs typeface="Calibri"/>
                <a:sym typeface="Calibri"/>
              </a:rPr>
              <a:t>Click to play video</a:t>
            </a:r>
            <a:endParaRPr b="1">
              <a:solidFill>
                <a:srgbClr val="F9F9F9"/>
              </a:solidFill>
              <a:latin typeface="Calibri"/>
              <a:ea typeface="Calibri"/>
              <a:cs typeface="Calibri"/>
              <a:sym typeface="Calibri"/>
            </a:endParaRPr>
          </a:p>
        </p:txBody>
      </p:sp>
      <p:sp>
        <p:nvSpPr>
          <p:cNvPr id="542" name="Google Shape;542;p53"/>
          <p:cNvSpPr/>
          <p:nvPr/>
        </p:nvSpPr>
        <p:spPr>
          <a:xfrm>
            <a:off x="1759500" y="1344125"/>
            <a:ext cx="748800" cy="4461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43" name="Google Shape;543;p53"/>
          <p:cNvPicPr preferRelativeResize="0"/>
          <p:nvPr/>
        </p:nvPicPr>
        <p:blipFill rotWithShape="1">
          <a:blip r:embed="rId6">
            <a:alphaModFix/>
          </a:blip>
          <a:srcRect b="0" l="30767" r="24615" t="0"/>
          <a:stretch/>
        </p:blipFill>
        <p:spPr>
          <a:xfrm>
            <a:off x="1145725" y="2078000"/>
            <a:ext cx="1067974" cy="3098675"/>
          </a:xfrm>
          <a:prstGeom prst="rect">
            <a:avLst/>
          </a:prstGeom>
          <a:noFill/>
          <a:ln>
            <a:noFill/>
          </a:ln>
        </p:spPr>
      </p:pic>
      <p:pic>
        <p:nvPicPr>
          <p:cNvPr id="544" name="Google Shape;544;p53">
            <a:hlinkClick r:id="rId7"/>
          </p:cNvPr>
          <p:cNvPicPr preferRelativeResize="0"/>
          <p:nvPr/>
        </p:nvPicPr>
        <p:blipFill>
          <a:blip r:embed="rId8">
            <a:alphaModFix/>
          </a:blip>
          <a:stretch>
            <a:fillRect/>
          </a:stretch>
        </p:blipFill>
        <p:spPr>
          <a:xfrm>
            <a:off x="2897150" y="2909550"/>
            <a:ext cx="1571275" cy="1571275"/>
          </a:xfrm>
          <a:prstGeom prst="rect">
            <a:avLst/>
          </a:prstGeom>
          <a:noFill/>
          <a:ln>
            <a:noFill/>
          </a:ln>
        </p:spPr>
      </p:pic>
      <p:pic>
        <p:nvPicPr>
          <p:cNvPr id="545" name="Google Shape;545;p53">
            <a:hlinkClick r:id="rId9"/>
          </p:cNvPr>
          <p:cNvPicPr preferRelativeResize="0"/>
          <p:nvPr/>
        </p:nvPicPr>
        <p:blipFill>
          <a:blip r:embed="rId10">
            <a:alphaModFix/>
          </a:blip>
          <a:stretch>
            <a:fillRect/>
          </a:stretch>
        </p:blipFill>
        <p:spPr>
          <a:xfrm>
            <a:off x="6225725" y="2946500"/>
            <a:ext cx="1571275" cy="1571275"/>
          </a:xfrm>
          <a:prstGeom prst="rect">
            <a:avLst/>
          </a:prstGeom>
          <a:noFill/>
          <a:ln>
            <a:noFill/>
          </a:ln>
        </p:spPr>
      </p:pic>
      <p:sp>
        <p:nvSpPr>
          <p:cNvPr id="546" name="Google Shape;546;p53"/>
          <p:cNvSpPr txBox="1"/>
          <p:nvPr/>
        </p:nvSpPr>
        <p:spPr>
          <a:xfrm>
            <a:off x="3095225" y="4480825"/>
            <a:ext cx="1175100" cy="256800"/>
          </a:xfrm>
          <a:prstGeom prst="rect">
            <a:avLst/>
          </a:prstGeom>
          <a:solidFill>
            <a:srgbClr val="FF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Calibri"/>
                <a:ea typeface="Calibri"/>
                <a:cs typeface="Calibri"/>
                <a:sym typeface="Calibri"/>
              </a:rPr>
              <a:t>Click Here</a:t>
            </a:r>
            <a:endParaRPr sz="1200">
              <a:solidFill>
                <a:schemeClr val="lt1"/>
              </a:solidFill>
              <a:latin typeface="Calibri"/>
              <a:ea typeface="Calibri"/>
              <a:cs typeface="Calibri"/>
              <a:sym typeface="Calibri"/>
            </a:endParaRPr>
          </a:p>
        </p:txBody>
      </p:sp>
      <p:sp>
        <p:nvSpPr>
          <p:cNvPr id="547" name="Google Shape;547;p53"/>
          <p:cNvSpPr txBox="1"/>
          <p:nvPr/>
        </p:nvSpPr>
        <p:spPr>
          <a:xfrm>
            <a:off x="6460763" y="4517763"/>
            <a:ext cx="1175100" cy="256800"/>
          </a:xfrm>
          <a:prstGeom prst="rect">
            <a:avLst/>
          </a:prstGeom>
          <a:solidFill>
            <a:srgbClr val="FF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Calibri"/>
                <a:ea typeface="Calibri"/>
                <a:cs typeface="Calibri"/>
                <a:sym typeface="Calibri"/>
              </a:rPr>
              <a:t>Click Here</a:t>
            </a:r>
            <a:endParaRPr sz="1200">
              <a:solidFill>
                <a:schemeClr val="lt1"/>
              </a:solidFill>
              <a:latin typeface="Calibri"/>
              <a:ea typeface="Calibri"/>
              <a:cs typeface="Calibri"/>
              <a:sym typeface="Calibri"/>
            </a:endParaRPr>
          </a:p>
        </p:txBody>
      </p:sp>
      <p:sp>
        <p:nvSpPr>
          <p:cNvPr id="548" name="Google Shape;548;p53"/>
          <p:cNvSpPr/>
          <p:nvPr/>
        </p:nvSpPr>
        <p:spPr>
          <a:xfrm>
            <a:off x="3561100" y="4293650"/>
            <a:ext cx="293100" cy="2823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49" name="Google Shape;549;p53"/>
          <p:cNvSpPr/>
          <p:nvPr/>
        </p:nvSpPr>
        <p:spPr>
          <a:xfrm>
            <a:off x="6901775" y="4327650"/>
            <a:ext cx="293100" cy="2823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553" name="Shape 553"/>
        <p:cNvGrpSpPr/>
        <p:nvPr/>
      </p:nvGrpSpPr>
      <p:grpSpPr>
        <a:xfrm>
          <a:off x="0" y="0"/>
          <a:ext cx="0" cy="0"/>
          <a:chOff x="0" y="0"/>
          <a:chExt cx="0" cy="0"/>
        </a:xfrm>
      </p:grpSpPr>
      <p:pic>
        <p:nvPicPr>
          <p:cNvPr id="554" name="Google Shape;554;p54"/>
          <p:cNvPicPr preferRelativeResize="0"/>
          <p:nvPr/>
        </p:nvPicPr>
        <p:blipFill rotWithShape="1">
          <a:blip r:embed="rId3">
            <a:alphaModFix/>
          </a:blip>
          <a:srcRect b="0" l="0" r="0" t="0"/>
          <a:stretch/>
        </p:blipFill>
        <p:spPr>
          <a:xfrm rot="183712">
            <a:off x="6365800" y="304800"/>
            <a:ext cx="2489950" cy="3108200"/>
          </a:xfrm>
          <a:prstGeom prst="rect">
            <a:avLst/>
          </a:prstGeom>
          <a:noFill/>
          <a:ln>
            <a:noFill/>
          </a:ln>
          <a:effectLst>
            <a:outerShdw blurRad="57150" rotWithShape="0" algn="bl" dir="5400000" dist="19050">
              <a:srgbClr val="000000">
                <a:alpha val="49800"/>
              </a:srgbClr>
            </a:outerShdw>
          </a:effectLst>
        </p:spPr>
      </p:pic>
      <p:pic>
        <p:nvPicPr>
          <p:cNvPr id="555" name="Google Shape;555;p54">
            <a:hlinkClick r:id="rId4"/>
          </p:cNvPr>
          <p:cNvPicPr preferRelativeResize="0"/>
          <p:nvPr/>
        </p:nvPicPr>
        <p:blipFill rotWithShape="1">
          <a:blip r:embed="rId5">
            <a:alphaModFix/>
          </a:blip>
          <a:srcRect b="0" l="0" r="0" t="0"/>
          <a:stretch/>
        </p:blipFill>
        <p:spPr>
          <a:xfrm>
            <a:off x="1592874" y="1842512"/>
            <a:ext cx="765702" cy="745038"/>
          </a:xfrm>
          <a:prstGeom prst="rect">
            <a:avLst/>
          </a:prstGeom>
          <a:noFill/>
          <a:ln>
            <a:noFill/>
          </a:ln>
        </p:spPr>
      </p:pic>
      <p:pic>
        <p:nvPicPr>
          <p:cNvPr id="556" name="Google Shape;556;p54">
            <a:hlinkClick r:id="rId6"/>
          </p:cNvPr>
          <p:cNvPicPr preferRelativeResize="0"/>
          <p:nvPr/>
        </p:nvPicPr>
        <p:blipFill rotWithShape="1">
          <a:blip r:embed="rId7">
            <a:alphaModFix/>
          </a:blip>
          <a:srcRect b="0" l="0" r="0" t="0"/>
          <a:stretch/>
        </p:blipFill>
        <p:spPr>
          <a:xfrm rot="1218741">
            <a:off x="2095973" y="2595020"/>
            <a:ext cx="898405" cy="568986"/>
          </a:xfrm>
          <a:prstGeom prst="rect">
            <a:avLst/>
          </a:prstGeom>
          <a:noFill/>
          <a:ln>
            <a:noFill/>
          </a:ln>
        </p:spPr>
      </p:pic>
      <p:pic>
        <p:nvPicPr>
          <p:cNvPr id="557" name="Google Shape;557;p54"/>
          <p:cNvPicPr preferRelativeResize="0"/>
          <p:nvPr/>
        </p:nvPicPr>
        <p:blipFill rotWithShape="1">
          <a:blip r:embed="rId8">
            <a:alphaModFix/>
          </a:blip>
          <a:srcRect b="0" l="-24782" r="18783" t="-12372"/>
          <a:stretch/>
        </p:blipFill>
        <p:spPr>
          <a:xfrm>
            <a:off x="-582853" y="1685725"/>
            <a:ext cx="2123703" cy="2996400"/>
          </a:xfrm>
          <a:prstGeom prst="rect">
            <a:avLst/>
          </a:prstGeom>
          <a:noFill/>
          <a:ln>
            <a:noFill/>
          </a:ln>
        </p:spPr>
      </p:pic>
      <p:pic>
        <p:nvPicPr>
          <p:cNvPr id="558" name="Google Shape;558;p54">
            <a:hlinkClick action="ppaction://hlinkshowjump?jump=firstslide"/>
          </p:cNvPr>
          <p:cNvPicPr preferRelativeResize="0"/>
          <p:nvPr/>
        </p:nvPicPr>
        <p:blipFill rotWithShape="1">
          <a:blip r:embed="rId9">
            <a:alphaModFix/>
          </a:blip>
          <a:srcRect b="0" l="0" r="0" t="0"/>
          <a:stretch/>
        </p:blipFill>
        <p:spPr>
          <a:xfrm>
            <a:off x="7849645" y="3933475"/>
            <a:ext cx="1054401" cy="1072274"/>
          </a:xfrm>
          <a:prstGeom prst="rect">
            <a:avLst/>
          </a:prstGeom>
          <a:noFill/>
          <a:ln>
            <a:noFill/>
          </a:ln>
        </p:spPr>
      </p:pic>
      <p:pic>
        <p:nvPicPr>
          <p:cNvPr id="559" name="Google Shape;559;p54"/>
          <p:cNvPicPr preferRelativeResize="0"/>
          <p:nvPr/>
        </p:nvPicPr>
        <p:blipFill rotWithShape="1">
          <a:blip r:embed="rId10">
            <a:alphaModFix/>
          </a:blip>
          <a:srcRect b="881" l="10159" r="12049" t="9149"/>
          <a:stretch/>
        </p:blipFill>
        <p:spPr>
          <a:xfrm>
            <a:off x="2827025" y="2261625"/>
            <a:ext cx="1511025" cy="3039375"/>
          </a:xfrm>
          <a:prstGeom prst="rect">
            <a:avLst/>
          </a:prstGeom>
          <a:noFill/>
          <a:ln>
            <a:noFill/>
          </a:ln>
        </p:spPr>
      </p:pic>
      <p:sp>
        <p:nvSpPr>
          <p:cNvPr id="560" name="Google Shape;560;p54"/>
          <p:cNvSpPr/>
          <p:nvPr/>
        </p:nvSpPr>
        <p:spPr>
          <a:xfrm rot="-8100000">
            <a:off x="2272542" y="488413"/>
            <a:ext cx="1636811" cy="1657175"/>
          </a:xfrm>
          <a:prstGeom prst="diagStripe">
            <a:avLst>
              <a:gd fmla="val 50000" name="adj"/>
            </a:avLst>
          </a:prstGeom>
          <a:solidFill>
            <a:srgbClr val="783F0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1" name="Google Shape;561;p54"/>
          <p:cNvPicPr preferRelativeResize="0"/>
          <p:nvPr/>
        </p:nvPicPr>
        <p:blipFill rotWithShape="1">
          <a:blip r:embed="rId11">
            <a:alphaModFix/>
          </a:blip>
          <a:srcRect b="0" l="0" r="0" t="0"/>
          <a:stretch/>
        </p:blipFill>
        <p:spPr>
          <a:xfrm>
            <a:off x="1709825" y="3881913"/>
            <a:ext cx="858000" cy="1181189"/>
          </a:xfrm>
          <a:prstGeom prst="rect">
            <a:avLst/>
          </a:prstGeom>
          <a:noFill/>
          <a:ln>
            <a:noFill/>
          </a:ln>
        </p:spPr>
      </p:pic>
      <p:pic>
        <p:nvPicPr>
          <p:cNvPr id="562" name="Google Shape;562;p54">
            <a:hlinkClick r:id="rId12"/>
          </p:cNvPr>
          <p:cNvPicPr preferRelativeResize="0"/>
          <p:nvPr/>
        </p:nvPicPr>
        <p:blipFill rotWithShape="1">
          <a:blip r:embed="rId13">
            <a:alphaModFix/>
          </a:blip>
          <a:srcRect b="0" l="0" r="0" t="0"/>
          <a:stretch/>
        </p:blipFill>
        <p:spPr>
          <a:xfrm>
            <a:off x="1769748" y="3285212"/>
            <a:ext cx="773275" cy="796676"/>
          </a:xfrm>
          <a:prstGeom prst="rect">
            <a:avLst/>
          </a:prstGeom>
          <a:noFill/>
          <a:ln cap="flat" cmpd="sng" w="76200">
            <a:solidFill>
              <a:srgbClr val="FF0000"/>
            </a:solidFill>
            <a:prstDash val="solid"/>
            <a:round/>
            <a:headEnd len="sm" w="sm" type="none"/>
            <a:tailEnd len="sm" w="sm" type="none"/>
          </a:ln>
        </p:spPr>
      </p:pic>
      <p:pic>
        <p:nvPicPr>
          <p:cNvPr id="563" name="Google Shape;563;p54"/>
          <p:cNvPicPr preferRelativeResize="0"/>
          <p:nvPr/>
        </p:nvPicPr>
        <p:blipFill rotWithShape="1">
          <a:blip r:embed="rId14">
            <a:alphaModFix/>
          </a:blip>
          <a:srcRect b="0" l="0" r="0" t="0"/>
          <a:stretch/>
        </p:blipFill>
        <p:spPr>
          <a:xfrm>
            <a:off x="4267200" y="4424775"/>
            <a:ext cx="3117875" cy="717300"/>
          </a:xfrm>
          <a:prstGeom prst="rect">
            <a:avLst/>
          </a:prstGeom>
          <a:noFill/>
          <a:ln>
            <a:noFill/>
          </a:ln>
        </p:spPr>
      </p:pic>
      <p:pic>
        <p:nvPicPr>
          <p:cNvPr id="564" name="Google Shape;564;p54"/>
          <p:cNvPicPr preferRelativeResize="0"/>
          <p:nvPr/>
        </p:nvPicPr>
        <p:blipFill rotWithShape="1">
          <a:blip r:embed="rId15">
            <a:alphaModFix/>
          </a:blip>
          <a:srcRect b="42469" l="0" r="0" t="42470"/>
          <a:stretch/>
        </p:blipFill>
        <p:spPr>
          <a:xfrm>
            <a:off x="-96950" y="3933475"/>
            <a:ext cx="9144001" cy="1210026"/>
          </a:xfrm>
          <a:prstGeom prst="rect">
            <a:avLst/>
          </a:prstGeom>
          <a:noFill/>
          <a:ln>
            <a:noFill/>
          </a:ln>
        </p:spPr>
      </p:pic>
      <p:pic>
        <p:nvPicPr>
          <p:cNvPr id="565" name="Google Shape;565;p54">
            <a:hlinkClick action="ppaction://hlinksldjump" r:id="rId16"/>
          </p:cNvPr>
          <p:cNvPicPr preferRelativeResize="0"/>
          <p:nvPr/>
        </p:nvPicPr>
        <p:blipFill rotWithShape="1">
          <a:blip r:embed="rId9">
            <a:alphaModFix/>
          </a:blip>
          <a:srcRect b="0" l="0" r="0" t="0"/>
          <a:stretch/>
        </p:blipFill>
        <p:spPr>
          <a:xfrm>
            <a:off x="7839970" y="3981050"/>
            <a:ext cx="1054401" cy="10722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p28">
            <a:hlinkClick r:id="rId4"/>
          </p:cNvPr>
          <p:cNvSpPr/>
          <p:nvPr/>
        </p:nvSpPr>
        <p:spPr>
          <a:xfrm>
            <a:off x="897875" y="851725"/>
            <a:ext cx="1367100" cy="1380600"/>
          </a:xfrm>
          <a:prstGeom prst="snip2SameRect">
            <a:avLst>
              <a:gd fmla="val 16667" name="adj1"/>
              <a:gd fmla="val 0" name="adj2"/>
            </a:avLst>
          </a:prstGeom>
          <a:solidFill>
            <a:schemeClr val="dk1"/>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JEDI </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Training Workout</a:t>
            </a:r>
            <a:endParaRPr sz="1900">
              <a:solidFill>
                <a:srgbClr val="00FFFF"/>
              </a:solidFill>
              <a:latin typeface="Roboto Condensed"/>
              <a:ea typeface="Roboto Condensed"/>
              <a:cs typeface="Roboto Condensed"/>
              <a:sym typeface="Roboto Condensed"/>
            </a:endParaRPr>
          </a:p>
        </p:txBody>
      </p:sp>
      <p:sp>
        <p:nvSpPr>
          <p:cNvPr id="202" name="Google Shape;202;p28">
            <a:hlinkClick r:id="rId5"/>
          </p:cNvPr>
          <p:cNvSpPr/>
          <p:nvPr/>
        </p:nvSpPr>
        <p:spPr>
          <a:xfrm>
            <a:off x="2955275" y="851725"/>
            <a:ext cx="1367100" cy="1380600"/>
          </a:xfrm>
          <a:prstGeom prst="snip2SameRect">
            <a:avLst>
              <a:gd fmla="val 16667" name="adj1"/>
              <a:gd fmla="val 0" name="adj2"/>
            </a:avLst>
          </a:prstGeom>
          <a:solidFill>
            <a:schemeClr val="dk1"/>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JEDI </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Balance</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Training</a:t>
            </a:r>
            <a:endParaRPr sz="1900">
              <a:solidFill>
                <a:srgbClr val="00FFFF"/>
              </a:solidFill>
              <a:latin typeface="Roboto Condensed"/>
              <a:ea typeface="Roboto Condensed"/>
              <a:cs typeface="Roboto Condensed"/>
              <a:sym typeface="Roboto Condensed"/>
            </a:endParaRPr>
          </a:p>
        </p:txBody>
      </p:sp>
      <p:sp>
        <p:nvSpPr>
          <p:cNvPr id="203" name="Google Shape;203;p28">
            <a:hlinkClick r:id="rId6"/>
          </p:cNvPr>
          <p:cNvSpPr/>
          <p:nvPr/>
        </p:nvSpPr>
        <p:spPr>
          <a:xfrm>
            <a:off x="5088875" y="851725"/>
            <a:ext cx="1367100" cy="1380600"/>
          </a:xfrm>
          <a:prstGeom prst="snip2SameRect">
            <a:avLst>
              <a:gd fmla="val 16667" name="adj1"/>
              <a:gd fmla="val 0" name="adj2"/>
            </a:avLst>
          </a:prstGeom>
          <a:solidFill>
            <a:schemeClr val="dk1"/>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Obi-Wan</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Saber</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Workout</a:t>
            </a:r>
            <a:endParaRPr sz="1900">
              <a:solidFill>
                <a:srgbClr val="00FFFF"/>
              </a:solidFill>
              <a:latin typeface="Roboto Condensed"/>
              <a:ea typeface="Roboto Condensed"/>
              <a:cs typeface="Roboto Condensed"/>
              <a:sym typeface="Roboto Condensed"/>
            </a:endParaRPr>
          </a:p>
        </p:txBody>
      </p:sp>
      <p:sp>
        <p:nvSpPr>
          <p:cNvPr id="204" name="Google Shape;204;p28">
            <a:hlinkClick r:id="rId7"/>
          </p:cNvPr>
          <p:cNvSpPr/>
          <p:nvPr/>
        </p:nvSpPr>
        <p:spPr>
          <a:xfrm>
            <a:off x="897875" y="2680525"/>
            <a:ext cx="1367100" cy="1380600"/>
          </a:xfrm>
          <a:prstGeom prst="snip2SameRect">
            <a:avLst>
              <a:gd fmla="val 16667" name="adj1"/>
              <a:gd fmla="val 0" name="adj2"/>
            </a:avLst>
          </a:prstGeom>
          <a:solidFill>
            <a:schemeClr val="dk1"/>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Jedi</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Training</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Academy</a:t>
            </a:r>
            <a:endParaRPr sz="1900">
              <a:solidFill>
                <a:srgbClr val="00FFFF"/>
              </a:solidFill>
              <a:latin typeface="Roboto Condensed"/>
              <a:ea typeface="Roboto Condensed"/>
              <a:cs typeface="Roboto Condensed"/>
              <a:sym typeface="Roboto Condensed"/>
            </a:endParaRPr>
          </a:p>
        </p:txBody>
      </p:sp>
      <p:sp>
        <p:nvSpPr>
          <p:cNvPr id="205" name="Google Shape;205;p28">
            <a:hlinkClick r:id="rId8"/>
          </p:cNvPr>
          <p:cNvSpPr/>
          <p:nvPr/>
        </p:nvSpPr>
        <p:spPr>
          <a:xfrm>
            <a:off x="2955275" y="2680525"/>
            <a:ext cx="1367100" cy="1380600"/>
          </a:xfrm>
          <a:prstGeom prst="snip2SameRect">
            <a:avLst>
              <a:gd fmla="val 16667" name="adj1"/>
              <a:gd fmla="val 0" name="adj2"/>
            </a:avLst>
          </a:prstGeom>
          <a:solidFill>
            <a:schemeClr val="dk1"/>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Jedi</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Workout</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t/>
            </a:r>
            <a:endParaRPr sz="1900">
              <a:solidFill>
                <a:srgbClr val="00FFFF"/>
              </a:solidFill>
              <a:latin typeface="Roboto Condensed"/>
              <a:ea typeface="Roboto Condensed"/>
              <a:cs typeface="Roboto Condensed"/>
              <a:sym typeface="Roboto Condensed"/>
            </a:endParaRPr>
          </a:p>
        </p:txBody>
      </p:sp>
      <p:sp>
        <p:nvSpPr>
          <p:cNvPr id="206" name="Google Shape;206;p28">
            <a:hlinkClick r:id="rId9"/>
          </p:cNvPr>
          <p:cNvSpPr/>
          <p:nvPr/>
        </p:nvSpPr>
        <p:spPr>
          <a:xfrm>
            <a:off x="5088875" y="2680525"/>
            <a:ext cx="1367100" cy="1380600"/>
          </a:xfrm>
          <a:prstGeom prst="snip2SameRect">
            <a:avLst>
              <a:gd fmla="val 16667" name="adj1"/>
              <a:gd fmla="val 0" name="adj2"/>
            </a:avLst>
          </a:prstGeom>
          <a:solidFill>
            <a:schemeClr val="dk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FF0000"/>
                </a:solidFill>
                <a:latin typeface="Roboto Condensed"/>
                <a:ea typeface="Roboto Condensed"/>
                <a:cs typeface="Roboto Condensed"/>
                <a:sym typeface="Roboto Condensed"/>
              </a:rPr>
              <a:t>SITH</a:t>
            </a:r>
            <a:endParaRPr sz="1900">
              <a:solidFill>
                <a:srgbClr val="FF0000"/>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FF0000"/>
                </a:solidFill>
                <a:latin typeface="Roboto Condensed"/>
                <a:ea typeface="Roboto Condensed"/>
                <a:cs typeface="Roboto Condensed"/>
                <a:sym typeface="Roboto Condensed"/>
              </a:rPr>
              <a:t>Workout</a:t>
            </a:r>
            <a:endParaRPr sz="1900">
              <a:solidFill>
                <a:srgbClr val="FF0000"/>
              </a:solidFill>
              <a:latin typeface="Roboto Condensed"/>
              <a:ea typeface="Roboto Condensed"/>
              <a:cs typeface="Roboto Condensed"/>
              <a:sym typeface="Roboto Condensed"/>
            </a:endParaRPr>
          </a:p>
          <a:p>
            <a:pPr indent="0" lvl="0" marL="0" rtl="0" algn="ctr">
              <a:spcBef>
                <a:spcPts val="0"/>
              </a:spcBef>
              <a:spcAft>
                <a:spcPts val="0"/>
              </a:spcAft>
              <a:buNone/>
            </a:pPr>
            <a:r>
              <a:t/>
            </a:r>
            <a:endParaRPr sz="1900">
              <a:solidFill>
                <a:srgbClr val="00FFFF"/>
              </a:solidFill>
              <a:latin typeface="Roboto Condensed"/>
              <a:ea typeface="Roboto Condensed"/>
              <a:cs typeface="Roboto Condensed"/>
              <a:sym typeface="Roboto Condensed"/>
            </a:endParaRPr>
          </a:p>
        </p:txBody>
      </p:sp>
      <p:sp>
        <p:nvSpPr>
          <p:cNvPr id="207" name="Google Shape;207;p28">
            <a:hlinkClick r:id="rId10"/>
          </p:cNvPr>
          <p:cNvSpPr/>
          <p:nvPr/>
        </p:nvSpPr>
        <p:spPr>
          <a:xfrm>
            <a:off x="7146275" y="2680525"/>
            <a:ext cx="1367100" cy="1380600"/>
          </a:xfrm>
          <a:prstGeom prst="snip2SameRect">
            <a:avLst>
              <a:gd fmla="val 16667" name="adj1"/>
              <a:gd fmla="val 0" name="adj2"/>
            </a:avLst>
          </a:prstGeom>
          <a:solidFill>
            <a:schemeClr val="dk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FF0000"/>
                </a:solidFill>
                <a:latin typeface="Roboto Condensed"/>
                <a:ea typeface="Roboto Condensed"/>
                <a:cs typeface="Roboto Condensed"/>
                <a:sym typeface="Roboto Condensed"/>
              </a:rPr>
              <a:t>Dark Side</a:t>
            </a:r>
            <a:endParaRPr sz="1900">
              <a:solidFill>
                <a:srgbClr val="FF0000"/>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FF0000"/>
                </a:solidFill>
                <a:latin typeface="Roboto Condensed"/>
                <a:ea typeface="Roboto Condensed"/>
                <a:cs typeface="Roboto Condensed"/>
                <a:sym typeface="Roboto Condensed"/>
              </a:rPr>
              <a:t>Workout</a:t>
            </a:r>
            <a:endParaRPr sz="1900">
              <a:solidFill>
                <a:srgbClr val="FF0000"/>
              </a:solidFill>
              <a:latin typeface="Roboto Condensed"/>
              <a:ea typeface="Roboto Condensed"/>
              <a:cs typeface="Roboto Condensed"/>
              <a:sym typeface="Roboto Condensed"/>
            </a:endParaRPr>
          </a:p>
          <a:p>
            <a:pPr indent="0" lvl="0" marL="0" rtl="0" algn="ctr">
              <a:spcBef>
                <a:spcPts val="0"/>
              </a:spcBef>
              <a:spcAft>
                <a:spcPts val="0"/>
              </a:spcAft>
              <a:buNone/>
            </a:pPr>
            <a:r>
              <a:t/>
            </a:r>
            <a:endParaRPr sz="1900">
              <a:solidFill>
                <a:srgbClr val="00FFFF"/>
              </a:solidFill>
              <a:latin typeface="Roboto Condensed"/>
              <a:ea typeface="Roboto Condensed"/>
              <a:cs typeface="Roboto Condensed"/>
              <a:sym typeface="Roboto Condensed"/>
            </a:endParaRPr>
          </a:p>
        </p:txBody>
      </p:sp>
      <p:sp>
        <p:nvSpPr>
          <p:cNvPr id="208" name="Google Shape;208;p28"/>
          <p:cNvSpPr txBox="1"/>
          <p:nvPr/>
        </p:nvSpPr>
        <p:spPr>
          <a:xfrm>
            <a:off x="8423600" y="424915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11"/>
              </a:rPr>
              <a:t>Star Wars JEDI WORKOUT (5mins 16secs) #GETKIDSMOVING</a:t>
            </a:r>
            <a:endParaRPr/>
          </a:p>
        </p:txBody>
      </p:sp>
      <p:sp>
        <p:nvSpPr>
          <p:cNvPr id="209" name="Google Shape;209;p28">
            <a:hlinkClick r:id="rId12"/>
          </p:cNvPr>
          <p:cNvSpPr/>
          <p:nvPr/>
        </p:nvSpPr>
        <p:spPr>
          <a:xfrm>
            <a:off x="7146275" y="851725"/>
            <a:ext cx="1367100" cy="1380600"/>
          </a:xfrm>
          <a:prstGeom prst="snip2SameRect">
            <a:avLst>
              <a:gd fmla="val 16667" name="adj1"/>
              <a:gd fmla="val 0" name="adj2"/>
            </a:avLst>
          </a:prstGeom>
          <a:solidFill>
            <a:schemeClr val="dk1"/>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Jedi</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Warrior</a:t>
            </a:r>
            <a:endParaRPr sz="1900">
              <a:solidFill>
                <a:srgbClr val="00FFFF"/>
              </a:solidFill>
              <a:latin typeface="Roboto Condensed"/>
              <a:ea typeface="Roboto Condensed"/>
              <a:cs typeface="Roboto Condensed"/>
              <a:sym typeface="Roboto Condensed"/>
            </a:endParaRPr>
          </a:p>
          <a:p>
            <a:pPr indent="0" lvl="0" marL="0" rtl="0" algn="ctr">
              <a:spcBef>
                <a:spcPts val="0"/>
              </a:spcBef>
              <a:spcAft>
                <a:spcPts val="0"/>
              </a:spcAft>
              <a:buNone/>
            </a:pPr>
            <a:r>
              <a:rPr lang="en" sz="1900">
                <a:solidFill>
                  <a:srgbClr val="00FFFF"/>
                </a:solidFill>
                <a:latin typeface="Roboto Condensed"/>
                <a:ea typeface="Roboto Condensed"/>
                <a:cs typeface="Roboto Condensed"/>
                <a:sym typeface="Roboto Condensed"/>
              </a:rPr>
              <a:t>Workout</a:t>
            </a:r>
            <a:endParaRPr sz="1900">
              <a:solidFill>
                <a:srgbClr val="00FFFF"/>
              </a:solidFill>
              <a:latin typeface="Roboto Condensed"/>
              <a:ea typeface="Roboto Condensed"/>
              <a:cs typeface="Roboto Condensed"/>
              <a:sym typeface="Roboto Condensed"/>
            </a:endParaRPr>
          </a:p>
        </p:txBody>
      </p:sp>
      <p:pic>
        <p:nvPicPr>
          <p:cNvPr id="210" name="Google Shape;210;p28">
            <a:hlinkClick action="ppaction://hlinksldjump" r:id="rId13"/>
          </p:cNvPr>
          <p:cNvPicPr preferRelativeResize="0"/>
          <p:nvPr/>
        </p:nvPicPr>
        <p:blipFill rotWithShape="1">
          <a:blip r:embed="rId14">
            <a:alphaModFix/>
          </a:blip>
          <a:srcRect b="0" l="0" r="0" t="0"/>
          <a:stretch/>
        </p:blipFill>
        <p:spPr>
          <a:xfrm>
            <a:off x="7990200" y="4112009"/>
            <a:ext cx="704101" cy="969316"/>
          </a:xfrm>
          <a:prstGeom prst="rect">
            <a:avLst/>
          </a:prstGeom>
          <a:noFill/>
          <a:ln>
            <a:noFill/>
          </a:ln>
        </p:spPr>
      </p:pic>
      <p:sp>
        <p:nvSpPr>
          <p:cNvPr id="211" name="Google Shape;211;p28">
            <a:hlinkClick r:id="rId15"/>
          </p:cNvPr>
          <p:cNvSpPr/>
          <p:nvPr/>
        </p:nvSpPr>
        <p:spPr>
          <a:xfrm>
            <a:off x="897875" y="4269663"/>
            <a:ext cx="5558100" cy="654000"/>
          </a:xfrm>
          <a:prstGeom prst="snip1Rect">
            <a:avLst>
              <a:gd fmla="val 16667" name="adj"/>
            </a:avLst>
          </a:prstGeom>
          <a:solidFill>
            <a:schemeClr val="dk1"/>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00FFFF"/>
                </a:solidFill>
                <a:latin typeface="Calibri"/>
                <a:ea typeface="Calibri"/>
                <a:cs typeface="Calibri"/>
                <a:sym typeface="Calibri"/>
              </a:rPr>
              <a:t>All videos by Glenn Higgins - click here to </a:t>
            </a:r>
            <a:r>
              <a:rPr lang="en" sz="2000">
                <a:solidFill>
                  <a:srgbClr val="00FFFF"/>
                </a:solidFill>
                <a:latin typeface="Calibri"/>
                <a:ea typeface="Calibri"/>
                <a:cs typeface="Calibri"/>
                <a:sym typeface="Calibri"/>
              </a:rPr>
              <a:t>subscribe</a:t>
            </a:r>
            <a:endParaRPr sz="2000">
              <a:solidFill>
                <a:srgbClr val="00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5"/>
          <p:cNvSpPr txBox="1"/>
          <p:nvPr/>
        </p:nvSpPr>
        <p:spPr>
          <a:xfrm>
            <a:off x="4957350" y="51925"/>
            <a:ext cx="4024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alibri"/>
                <a:ea typeface="Calibri"/>
                <a:cs typeface="Calibri"/>
                <a:sym typeface="Calibri"/>
              </a:rPr>
              <a:t>Contact Tim to schedule your In Person Professional Development Workshop today!  </a:t>
            </a:r>
            <a:endParaRPr b="1" i="0" sz="2000" u="none" cap="none" strike="noStrike">
              <a:solidFill>
                <a:srgbClr val="000000"/>
              </a:solidFill>
              <a:latin typeface="Calibri"/>
              <a:ea typeface="Calibri"/>
              <a:cs typeface="Calibri"/>
              <a:sym typeface="Calibri"/>
            </a:endParaRPr>
          </a:p>
        </p:txBody>
      </p:sp>
      <p:sp>
        <p:nvSpPr>
          <p:cNvPr id="571" name="Google Shape;571;p55"/>
          <p:cNvSpPr txBox="1"/>
          <p:nvPr/>
        </p:nvSpPr>
        <p:spPr>
          <a:xfrm>
            <a:off x="5000100" y="1160125"/>
            <a:ext cx="39393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lang="en" sz="2400">
                <a:latin typeface="Calibri"/>
                <a:ea typeface="Calibri"/>
                <a:cs typeface="Calibri"/>
                <a:sym typeface="Calibri"/>
              </a:rPr>
              <a:t>sales@taggtime.com</a:t>
            </a:r>
            <a:endParaRPr b="1" i="0" sz="2400" u="none" cap="none" strike="noStrike">
              <a:solidFill>
                <a:srgbClr val="000000"/>
              </a:solidFill>
              <a:latin typeface="Calibri"/>
              <a:ea typeface="Calibri"/>
              <a:cs typeface="Calibri"/>
              <a:sym typeface="Calibri"/>
            </a:endParaRPr>
          </a:p>
        </p:txBody>
      </p:sp>
      <p:sp>
        <p:nvSpPr>
          <p:cNvPr id="572" name="Google Shape;572;p55"/>
          <p:cNvSpPr txBox="1"/>
          <p:nvPr/>
        </p:nvSpPr>
        <p:spPr>
          <a:xfrm>
            <a:off x="5185725" y="2149775"/>
            <a:ext cx="3753600" cy="2339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Tim Taggart has been in Physical Education for 2</a:t>
            </a:r>
            <a:r>
              <a:rPr lang="en">
                <a:latin typeface="Calibri"/>
                <a:ea typeface="Calibri"/>
                <a:cs typeface="Calibri"/>
                <a:sym typeface="Calibri"/>
              </a:rPr>
              <a:t>9</a:t>
            </a:r>
            <a:r>
              <a:rPr b="0" i="0" lang="en" sz="1400" u="none" cap="none" strike="noStrike">
                <a:solidFill>
                  <a:srgbClr val="000000"/>
                </a:solidFill>
                <a:latin typeface="Calibri"/>
                <a:ea typeface="Calibri"/>
                <a:cs typeface="Calibri"/>
                <a:sym typeface="Calibri"/>
              </a:rPr>
              <a:t> years and has been a National Presenter for over </a:t>
            </a:r>
            <a:r>
              <a:rPr lang="en">
                <a:latin typeface="Calibri"/>
                <a:ea typeface="Calibri"/>
                <a:cs typeface="Calibri"/>
                <a:sym typeface="Calibri"/>
              </a:rPr>
              <a:t>20</a:t>
            </a:r>
            <a:r>
              <a:rPr b="0" i="0" lang="en" sz="1400" u="none" cap="none" strike="noStrike">
                <a:solidFill>
                  <a:srgbClr val="000000"/>
                </a:solidFill>
                <a:latin typeface="Calibri"/>
                <a:ea typeface="Calibri"/>
                <a:cs typeface="Calibri"/>
                <a:sym typeface="Calibri"/>
              </a:rPr>
              <a:t> of those years.  As a former National Champion in Jr. Hockey he brings a passion to his workshops and believes that all students should  be included.  In his workshops there is almost no standing around and the games are designed to meet all the State and National standards through active play.  But most importantly, they are FUN!</a:t>
            </a:r>
            <a:endParaRPr b="0" i="0" sz="1400" u="none" cap="none" strike="noStrike">
              <a:solidFill>
                <a:srgbClr val="000000"/>
              </a:solidFill>
              <a:latin typeface="Calibri"/>
              <a:ea typeface="Calibri"/>
              <a:cs typeface="Calibri"/>
              <a:sym typeface="Calibri"/>
            </a:endParaRPr>
          </a:p>
        </p:txBody>
      </p:sp>
      <p:sp>
        <p:nvSpPr>
          <p:cNvPr id="573" name="Google Shape;573;p55"/>
          <p:cNvSpPr txBox="1"/>
          <p:nvPr/>
        </p:nvSpPr>
        <p:spPr>
          <a:xfrm>
            <a:off x="6508325" y="1864250"/>
            <a:ext cx="11229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Calibri"/>
                <a:ea typeface="Calibri"/>
                <a:cs typeface="Calibri"/>
                <a:sym typeface="Calibri"/>
              </a:rPr>
              <a:t>Short Bio</a:t>
            </a:r>
            <a:endParaRPr b="1"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574" name="Google Shape;574;p55">
            <a:hlinkClick/>
          </p:cNvPr>
          <p:cNvPicPr preferRelativeResize="0"/>
          <p:nvPr/>
        </p:nvPicPr>
        <p:blipFill rotWithShape="1">
          <a:blip r:embed="rId3">
            <a:alphaModFix/>
          </a:blip>
          <a:srcRect b="0" l="0" r="0" t="0"/>
          <a:stretch/>
        </p:blipFill>
        <p:spPr>
          <a:xfrm>
            <a:off x="8395575" y="4287800"/>
            <a:ext cx="586575" cy="757724"/>
          </a:xfrm>
          <a:prstGeom prst="rect">
            <a:avLst/>
          </a:prstGeom>
          <a:noFill/>
          <a:ln>
            <a:noFill/>
          </a:ln>
        </p:spPr>
      </p:pic>
      <p:pic>
        <p:nvPicPr>
          <p:cNvPr id="575" name="Google Shape;575;p55"/>
          <p:cNvPicPr preferRelativeResize="0"/>
          <p:nvPr/>
        </p:nvPicPr>
        <p:blipFill rotWithShape="1">
          <a:blip r:embed="rId4">
            <a:alphaModFix/>
          </a:blip>
          <a:srcRect b="0" l="33440" r="-33440" t="0"/>
          <a:stretch/>
        </p:blipFill>
        <p:spPr>
          <a:xfrm flipH="1">
            <a:off x="-1362073" y="51925"/>
            <a:ext cx="4150648"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6"/>
          <p:cNvSpPr txBox="1"/>
          <p:nvPr/>
        </p:nvSpPr>
        <p:spPr>
          <a:xfrm>
            <a:off x="351100" y="276450"/>
            <a:ext cx="8505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rgbClr val="FF0000"/>
                </a:solidFill>
                <a:latin typeface="Calibri"/>
                <a:ea typeface="Calibri"/>
                <a:cs typeface="Calibri"/>
                <a:sym typeface="Calibri"/>
              </a:rPr>
              <a:t>Link to my FREE TAGG TIME® Virtual Classroom</a:t>
            </a:r>
            <a:endParaRPr sz="3300">
              <a:solidFill>
                <a:srgbClr val="FF0000"/>
              </a:solidFill>
              <a:latin typeface="Calibri"/>
              <a:ea typeface="Calibri"/>
              <a:cs typeface="Calibri"/>
              <a:sym typeface="Calibri"/>
            </a:endParaRPr>
          </a:p>
        </p:txBody>
      </p:sp>
      <p:pic>
        <p:nvPicPr>
          <p:cNvPr id="581" name="Google Shape;581;p56">
            <a:hlinkClick action="ppaction://hlinkshowjump?jump=firstslide"/>
          </p:cNvPr>
          <p:cNvPicPr preferRelativeResize="0"/>
          <p:nvPr/>
        </p:nvPicPr>
        <p:blipFill rotWithShape="1">
          <a:blip r:embed="rId3">
            <a:alphaModFix/>
          </a:blip>
          <a:srcRect b="0" l="0" r="0" t="0"/>
          <a:stretch/>
        </p:blipFill>
        <p:spPr>
          <a:xfrm>
            <a:off x="7849645" y="3371450"/>
            <a:ext cx="1054401" cy="1072274"/>
          </a:xfrm>
          <a:prstGeom prst="rect">
            <a:avLst/>
          </a:prstGeom>
          <a:noFill/>
          <a:ln>
            <a:noFill/>
          </a:ln>
        </p:spPr>
      </p:pic>
      <p:pic>
        <p:nvPicPr>
          <p:cNvPr id="582" name="Google Shape;582;p56"/>
          <p:cNvPicPr preferRelativeResize="0"/>
          <p:nvPr/>
        </p:nvPicPr>
        <p:blipFill>
          <a:blip r:embed="rId4">
            <a:alphaModFix/>
          </a:blip>
          <a:stretch>
            <a:fillRect/>
          </a:stretch>
        </p:blipFill>
        <p:spPr>
          <a:xfrm>
            <a:off x="2791675" y="1051725"/>
            <a:ext cx="3890275" cy="3890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6" name="Shape 586"/>
        <p:cNvGrpSpPr/>
        <p:nvPr/>
      </p:nvGrpSpPr>
      <p:grpSpPr>
        <a:xfrm>
          <a:off x="0" y="0"/>
          <a:ext cx="0" cy="0"/>
          <a:chOff x="0" y="0"/>
          <a:chExt cx="0" cy="0"/>
        </a:xfrm>
      </p:grpSpPr>
      <p:pic>
        <p:nvPicPr>
          <p:cNvPr id="587" name="Google Shape;587;p57">
            <a:hlinkClick r:id="rId4"/>
          </p:cNvPr>
          <p:cNvPicPr preferRelativeResize="0"/>
          <p:nvPr/>
        </p:nvPicPr>
        <p:blipFill>
          <a:blip r:embed="rId5">
            <a:alphaModFix/>
          </a:blip>
          <a:stretch>
            <a:fillRect/>
          </a:stretch>
        </p:blipFill>
        <p:spPr>
          <a:xfrm>
            <a:off x="5868866" y="0"/>
            <a:ext cx="3674234" cy="2392100"/>
          </a:xfrm>
          <a:prstGeom prst="rect">
            <a:avLst/>
          </a:prstGeom>
          <a:noFill/>
          <a:ln>
            <a:noFill/>
          </a:ln>
        </p:spPr>
      </p:pic>
      <p:pic>
        <p:nvPicPr>
          <p:cNvPr id="588" name="Google Shape;588;p57">
            <a:hlinkClick r:id="rId6"/>
          </p:cNvPr>
          <p:cNvPicPr preferRelativeResize="0"/>
          <p:nvPr/>
        </p:nvPicPr>
        <p:blipFill>
          <a:blip r:embed="rId7">
            <a:alphaModFix/>
          </a:blip>
          <a:stretch>
            <a:fillRect/>
          </a:stretch>
        </p:blipFill>
        <p:spPr>
          <a:xfrm>
            <a:off x="5742775" y="2170341"/>
            <a:ext cx="1706650" cy="2559959"/>
          </a:xfrm>
          <a:prstGeom prst="rect">
            <a:avLst/>
          </a:prstGeom>
          <a:noFill/>
          <a:ln>
            <a:noFill/>
          </a:ln>
        </p:spPr>
      </p:pic>
      <p:pic>
        <p:nvPicPr>
          <p:cNvPr id="589" name="Google Shape;589;p57">
            <a:hlinkClick r:id="rId8"/>
          </p:cNvPr>
          <p:cNvPicPr preferRelativeResize="0"/>
          <p:nvPr/>
        </p:nvPicPr>
        <p:blipFill>
          <a:blip r:embed="rId9">
            <a:alphaModFix/>
          </a:blip>
          <a:stretch>
            <a:fillRect/>
          </a:stretch>
        </p:blipFill>
        <p:spPr>
          <a:xfrm>
            <a:off x="7163113" y="1769175"/>
            <a:ext cx="1933617" cy="2900426"/>
          </a:xfrm>
          <a:prstGeom prst="rect">
            <a:avLst/>
          </a:prstGeom>
          <a:noFill/>
          <a:ln>
            <a:noFill/>
          </a:ln>
        </p:spPr>
      </p:pic>
      <p:pic>
        <p:nvPicPr>
          <p:cNvPr id="590" name="Google Shape;590;p57"/>
          <p:cNvPicPr preferRelativeResize="0"/>
          <p:nvPr/>
        </p:nvPicPr>
        <p:blipFill rotWithShape="1">
          <a:blip r:embed="rId10">
            <a:alphaModFix/>
          </a:blip>
          <a:srcRect b="0" l="28956" r="24743" t="0"/>
          <a:stretch/>
        </p:blipFill>
        <p:spPr>
          <a:xfrm>
            <a:off x="3080375" y="1045900"/>
            <a:ext cx="1618750" cy="3496075"/>
          </a:xfrm>
          <a:prstGeom prst="rect">
            <a:avLst/>
          </a:prstGeom>
          <a:noFill/>
          <a:ln>
            <a:noFill/>
          </a:ln>
        </p:spPr>
      </p:pic>
      <p:pic>
        <p:nvPicPr>
          <p:cNvPr id="591" name="Google Shape;591;p57"/>
          <p:cNvPicPr preferRelativeResize="0"/>
          <p:nvPr/>
        </p:nvPicPr>
        <p:blipFill>
          <a:blip r:embed="rId11">
            <a:alphaModFix/>
          </a:blip>
          <a:stretch>
            <a:fillRect/>
          </a:stretch>
        </p:blipFill>
        <p:spPr>
          <a:xfrm rot="-2246931">
            <a:off x="3304170" y="-19488"/>
            <a:ext cx="2297335" cy="3117000"/>
          </a:xfrm>
          <a:prstGeom prst="rect">
            <a:avLst/>
          </a:prstGeom>
          <a:noFill/>
          <a:ln>
            <a:noFill/>
          </a:ln>
        </p:spPr>
      </p:pic>
      <p:pic>
        <p:nvPicPr>
          <p:cNvPr id="592" name="Google Shape;592;p57"/>
          <p:cNvPicPr preferRelativeResize="0"/>
          <p:nvPr/>
        </p:nvPicPr>
        <p:blipFill rotWithShape="1">
          <a:blip r:embed="rId12">
            <a:alphaModFix/>
          </a:blip>
          <a:srcRect b="35248" l="18753" r="13737" t="31381"/>
          <a:stretch/>
        </p:blipFill>
        <p:spPr>
          <a:xfrm>
            <a:off x="-80300" y="194675"/>
            <a:ext cx="3475042" cy="1072275"/>
          </a:xfrm>
          <a:prstGeom prst="rect">
            <a:avLst/>
          </a:prstGeom>
          <a:noFill/>
          <a:ln>
            <a:noFill/>
          </a:ln>
        </p:spPr>
      </p:pic>
      <p:pic>
        <p:nvPicPr>
          <p:cNvPr id="593" name="Google Shape;593;p57"/>
          <p:cNvPicPr preferRelativeResize="0"/>
          <p:nvPr/>
        </p:nvPicPr>
        <p:blipFill>
          <a:blip r:embed="rId13">
            <a:alphaModFix/>
          </a:blip>
          <a:stretch>
            <a:fillRect/>
          </a:stretch>
        </p:blipFill>
        <p:spPr>
          <a:xfrm rot="-2699978">
            <a:off x="3198778" y="-223178"/>
            <a:ext cx="1594546" cy="1226581"/>
          </a:xfrm>
          <a:prstGeom prst="rect">
            <a:avLst/>
          </a:prstGeom>
          <a:noFill/>
          <a:ln>
            <a:noFill/>
          </a:ln>
        </p:spPr>
      </p:pic>
      <p:sp>
        <p:nvSpPr>
          <p:cNvPr id="594" name="Google Shape;594;p57"/>
          <p:cNvSpPr txBox="1"/>
          <p:nvPr/>
        </p:nvSpPr>
        <p:spPr>
          <a:xfrm>
            <a:off x="5360575" y="194675"/>
            <a:ext cx="874800" cy="4254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libri"/>
                <a:ea typeface="Calibri"/>
                <a:cs typeface="Calibri"/>
                <a:sym typeface="Calibri"/>
                <a:hlinkClick r:id="rId14"/>
              </a:rPr>
              <a:t>PRO SET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5" name="Google Shape;595;p57">
            <a:hlinkClick action="ppaction://hlinkshowjump?jump=nextslide"/>
          </p:cNvPr>
          <p:cNvSpPr txBox="1"/>
          <p:nvPr/>
        </p:nvSpPr>
        <p:spPr>
          <a:xfrm>
            <a:off x="1352525" y="1921788"/>
            <a:ext cx="1295400" cy="4254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Lead up games</a:t>
            </a:r>
            <a:endParaRPr>
              <a:latin typeface="Calibri"/>
              <a:ea typeface="Calibri"/>
              <a:cs typeface="Calibri"/>
              <a:sym typeface="Calibri"/>
            </a:endParaRPr>
          </a:p>
        </p:txBody>
      </p:sp>
      <p:sp>
        <p:nvSpPr>
          <p:cNvPr id="596" name="Google Shape;596;p57">
            <a:hlinkClick action="ppaction://hlinksldjump" r:id="rId15"/>
          </p:cNvPr>
          <p:cNvSpPr txBox="1"/>
          <p:nvPr/>
        </p:nvSpPr>
        <p:spPr>
          <a:xfrm>
            <a:off x="119975" y="2439450"/>
            <a:ext cx="1295400" cy="4254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Official Game</a:t>
            </a:r>
            <a:endParaRPr>
              <a:latin typeface="Calibri"/>
              <a:ea typeface="Calibri"/>
              <a:cs typeface="Calibri"/>
              <a:sym typeface="Calibri"/>
            </a:endParaRPr>
          </a:p>
        </p:txBody>
      </p:sp>
      <p:sp>
        <p:nvSpPr>
          <p:cNvPr id="597" name="Google Shape;597;p57">
            <a:hlinkClick r:id="rId16"/>
          </p:cNvPr>
          <p:cNvSpPr txBox="1"/>
          <p:nvPr/>
        </p:nvSpPr>
        <p:spPr>
          <a:xfrm>
            <a:off x="1318950" y="2957100"/>
            <a:ext cx="1295400" cy="4254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PE Curriculum</a:t>
            </a:r>
            <a:endParaRPr>
              <a:latin typeface="Calibri"/>
              <a:ea typeface="Calibri"/>
              <a:cs typeface="Calibri"/>
              <a:sym typeface="Calibri"/>
            </a:endParaRPr>
          </a:p>
        </p:txBody>
      </p:sp>
      <p:sp>
        <p:nvSpPr>
          <p:cNvPr id="598" name="Google Shape;598;p57"/>
          <p:cNvSpPr txBox="1"/>
          <p:nvPr/>
        </p:nvSpPr>
        <p:spPr>
          <a:xfrm>
            <a:off x="5030463" y="2642600"/>
            <a:ext cx="813300" cy="425400"/>
          </a:xfrm>
          <a:prstGeom prst="rect">
            <a:avLst/>
          </a:prstGeom>
          <a:solidFill>
            <a:srgbClr val="F7F7F7"/>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libri"/>
                <a:ea typeface="Calibri"/>
                <a:cs typeface="Calibri"/>
                <a:sym typeface="Calibri"/>
                <a:hlinkClick r:id="rId17"/>
              </a:rPr>
              <a:t>FUN SET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9" name="Google Shape;599;p57">
            <a:hlinkClick r:id="rId18"/>
          </p:cNvPr>
          <p:cNvSpPr txBox="1"/>
          <p:nvPr/>
        </p:nvSpPr>
        <p:spPr>
          <a:xfrm>
            <a:off x="324425" y="1404125"/>
            <a:ext cx="1418100" cy="425400"/>
          </a:xfrm>
          <a:prstGeom prst="rect">
            <a:avLst/>
          </a:prstGeom>
          <a:solidFill>
            <a:srgbClr val="F7F7F7"/>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The Basics: 101</a:t>
            </a:r>
            <a:endParaRPr>
              <a:latin typeface="Calibri"/>
              <a:ea typeface="Calibri"/>
              <a:cs typeface="Calibri"/>
              <a:sym typeface="Calibri"/>
            </a:endParaRPr>
          </a:p>
        </p:txBody>
      </p:sp>
      <p:sp>
        <p:nvSpPr>
          <p:cNvPr id="600" name="Google Shape;600;p57">
            <a:hlinkClick r:id="rId19"/>
          </p:cNvPr>
          <p:cNvSpPr txBox="1"/>
          <p:nvPr/>
        </p:nvSpPr>
        <p:spPr>
          <a:xfrm>
            <a:off x="119975" y="3474750"/>
            <a:ext cx="1418100" cy="611400"/>
          </a:xfrm>
          <a:prstGeom prst="rect">
            <a:avLst/>
          </a:prstGeom>
          <a:solidFill>
            <a:srgbClr val="F7F7F7"/>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2023 World Cup</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Finals!</a:t>
            </a:r>
            <a:endParaRPr>
              <a:latin typeface="Calibri"/>
              <a:ea typeface="Calibri"/>
              <a:cs typeface="Calibri"/>
              <a:sym typeface="Calibri"/>
            </a:endParaRPr>
          </a:p>
        </p:txBody>
      </p:sp>
      <p:pic>
        <p:nvPicPr>
          <p:cNvPr id="601" name="Google Shape;601;p57">
            <a:hlinkClick action="ppaction://hlinkshowjump?jump=firstslide"/>
          </p:cNvPr>
          <p:cNvPicPr preferRelativeResize="0"/>
          <p:nvPr/>
        </p:nvPicPr>
        <p:blipFill rotWithShape="1">
          <a:blip r:embed="rId20">
            <a:alphaModFix/>
          </a:blip>
          <a:srcRect b="0" l="0" r="0" t="0"/>
          <a:stretch/>
        </p:blipFill>
        <p:spPr>
          <a:xfrm>
            <a:off x="7859120" y="4014400"/>
            <a:ext cx="1054401" cy="1072274"/>
          </a:xfrm>
          <a:prstGeom prst="rect">
            <a:avLst/>
          </a:prstGeom>
          <a:noFill/>
          <a:ln>
            <a:noFill/>
          </a:ln>
        </p:spPr>
      </p:pic>
      <p:sp>
        <p:nvSpPr>
          <p:cNvPr id="602" name="Google Shape;602;p57"/>
          <p:cNvSpPr txBox="1"/>
          <p:nvPr/>
        </p:nvSpPr>
        <p:spPr>
          <a:xfrm>
            <a:off x="4249675" y="1530588"/>
            <a:ext cx="1054500" cy="391200"/>
          </a:xfrm>
          <a:prstGeom prst="rect">
            <a:avLst/>
          </a:prstGeom>
          <a:solidFill>
            <a:srgbClr val="F9F9F9"/>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alibri"/>
                <a:ea typeface="Calibri"/>
                <a:cs typeface="Calibri"/>
                <a:sym typeface="Calibri"/>
                <a:hlinkClick r:id="rId21"/>
              </a:rPr>
              <a:t>SHOP NOW</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603" name="Google Shape;603;p57"/>
          <p:cNvPicPr preferRelativeResize="0"/>
          <p:nvPr/>
        </p:nvPicPr>
        <p:blipFill>
          <a:blip r:embed="rId22">
            <a:alphaModFix/>
          </a:blip>
          <a:stretch>
            <a:fillRect/>
          </a:stretch>
        </p:blipFill>
        <p:spPr>
          <a:xfrm>
            <a:off x="3316506" y="2642612"/>
            <a:ext cx="394595" cy="425399"/>
          </a:xfrm>
          <a:prstGeom prst="rect">
            <a:avLst/>
          </a:prstGeom>
          <a:noFill/>
          <a:ln>
            <a:noFill/>
          </a:ln>
        </p:spPr>
      </p:pic>
      <p:sp>
        <p:nvSpPr>
          <p:cNvPr id="604" name="Google Shape;604;p57">
            <a:hlinkClick r:id="rId23"/>
          </p:cNvPr>
          <p:cNvSpPr/>
          <p:nvPr/>
        </p:nvSpPr>
        <p:spPr>
          <a:xfrm>
            <a:off x="1694825" y="3625425"/>
            <a:ext cx="1295406" cy="847800"/>
          </a:xfrm>
          <a:prstGeom prst="flowChartDocumen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5" name="Google Shape;605;p57"/>
          <p:cNvSpPr txBox="1"/>
          <p:nvPr/>
        </p:nvSpPr>
        <p:spPr>
          <a:xfrm>
            <a:off x="1771775" y="3566600"/>
            <a:ext cx="1141500" cy="5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lt1"/>
                </a:solidFill>
                <a:latin typeface="Calibri"/>
                <a:ea typeface="Calibri"/>
                <a:cs typeface="Calibri"/>
                <a:sym typeface="Calibri"/>
              </a:rPr>
              <a:t>2024 World Cup</a:t>
            </a:r>
            <a:endParaRPr b="1" sz="16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58"/>
          <p:cNvPicPr preferRelativeResize="0"/>
          <p:nvPr/>
        </p:nvPicPr>
        <p:blipFill>
          <a:blip r:embed="rId3">
            <a:alphaModFix/>
          </a:blip>
          <a:stretch>
            <a:fillRect/>
          </a:stretch>
        </p:blipFill>
        <p:spPr>
          <a:xfrm>
            <a:off x="3391175" y="1396625"/>
            <a:ext cx="5715000" cy="1914525"/>
          </a:xfrm>
          <a:prstGeom prst="rect">
            <a:avLst/>
          </a:prstGeom>
          <a:noFill/>
          <a:ln>
            <a:noFill/>
          </a:ln>
        </p:spPr>
      </p:pic>
      <p:sp>
        <p:nvSpPr>
          <p:cNvPr id="611" name="Google Shape;611;p58"/>
          <p:cNvSpPr txBox="1"/>
          <p:nvPr/>
        </p:nvSpPr>
        <p:spPr>
          <a:xfrm>
            <a:off x="429000" y="972275"/>
            <a:ext cx="3000000" cy="30000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lang="en" sz="1200">
                <a:highlight>
                  <a:srgbClr val="F9F9F9"/>
                </a:highlight>
              </a:rPr>
              <a:t>Make squares</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Score by grounding the ring in the opponent’s square</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Change turns when the ring is caught or when the ring lands outside of the opponent’s square</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Throw the ring above shoulder level</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First player to have 11 points wins.</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To easy? Use 2 rings to increase the challenge</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More players: Use multiple squares or more players per square.</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Level up: Score with a backhand or overhead and receive two points.</a:t>
            </a:r>
            <a:endParaRPr sz="1200">
              <a:highlight>
                <a:srgbClr val="F9F9F9"/>
              </a:highlight>
            </a:endParaRPr>
          </a:p>
        </p:txBody>
      </p:sp>
      <p:pic>
        <p:nvPicPr>
          <p:cNvPr id="612" name="Google Shape;612;p58">
            <a:hlinkClick action="ppaction://hlinksldjump" r:id="rId4"/>
          </p:cNvPr>
          <p:cNvPicPr preferRelativeResize="0"/>
          <p:nvPr/>
        </p:nvPicPr>
        <p:blipFill rotWithShape="1">
          <a:blip r:embed="rId5">
            <a:alphaModFix/>
          </a:blip>
          <a:srcRect b="0" l="0" r="0" t="0"/>
          <a:stretch/>
        </p:blipFill>
        <p:spPr>
          <a:xfrm>
            <a:off x="8078487" y="3784625"/>
            <a:ext cx="884775" cy="1218051"/>
          </a:xfrm>
          <a:prstGeom prst="rect">
            <a:avLst/>
          </a:prstGeom>
          <a:noFill/>
          <a:ln>
            <a:noFill/>
          </a:ln>
        </p:spPr>
      </p:pic>
      <p:pic>
        <p:nvPicPr>
          <p:cNvPr id="613" name="Google Shape;613;p58">
            <a:hlinkClick action="ppaction://hlinksldjump" r:id="rId6"/>
          </p:cNvPr>
          <p:cNvPicPr preferRelativeResize="0"/>
          <p:nvPr/>
        </p:nvPicPr>
        <p:blipFill>
          <a:blip r:embed="rId7">
            <a:alphaModFix/>
          </a:blip>
          <a:stretch>
            <a:fillRect/>
          </a:stretch>
        </p:blipFill>
        <p:spPr>
          <a:xfrm>
            <a:off x="2473888" y="-1087575"/>
            <a:ext cx="4666125" cy="33027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59"/>
          <p:cNvPicPr preferRelativeResize="0"/>
          <p:nvPr/>
        </p:nvPicPr>
        <p:blipFill>
          <a:blip r:embed="rId3">
            <a:alphaModFix/>
          </a:blip>
          <a:stretch>
            <a:fillRect/>
          </a:stretch>
        </p:blipFill>
        <p:spPr>
          <a:xfrm>
            <a:off x="4726350" y="695350"/>
            <a:ext cx="4265250" cy="1428850"/>
          </a:xfrm>
          <a:prstGeom prst="rect">
            <a:avLst/>
          </a:prstGeom>
          <a:noFill/>
          <a:ln>
            <a:noFill/>
          </a:ln>
        </p:spPr>
      </p:pic>
      <p:sp>
        <p:nvSpPr>
          <p:cNvPr id="619" name="Google Shape;619;p59"/>
          <p:cNvSpPr txBox="1"/>
          <p:nvPr/>
        </p:nvSpPr>
        <p:spPr>
          <a:xfrm>
            <a:off x="266975" y="2496100"/>
            <a:ext cx="5018400" cy="102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highlight>
                  <a:srgbClr val="F9F9F9"/>
                </a:highlight>
              </a:rPr>
              <a:t>YOU.FO Zone is the official YOU.FO World team game. It is a mixed-gender and non-contact game that can be played 3 vs 3, 4 vs 4 or 5 vs 5.</a:t>
            </a:r>
            <a:endParaRPr sz="1200">
              <a:highlight>
                <a:srgbClr val="F9F9F9"/>
              </a:highlight>
            </a:endParaRPr>
          </a:p>
          <a:p>
            <a:pPr indent="-304800" lvl="0" marL="457200" rtl="0" algn="l">
              <a:lnSpc>
                <a:spcPct val="115000"/>
              </a:lnSpc>
              <a:spcBef>
                <a:spcPts val="1500"/>
              </a:spcBef>
              <a:spcAft>
                <a:spcPts val="0"/>
              </a:spcAft>
              <a:buSzPts val="1200"/>
              <a:buChar char="●"/>
            </a:pPr>
            <a:r>
              <a:rPr lang="en" sz="1200">
                <a:highlight>
                  <a:srgbClr val="F9F9F9"/>
                </a:highlight>
              </a:rPr>
              <a:t>Scoring: A point is scored when a player successfully catches the ring in the opponent’s scoring zone.</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Passing: Throw and catching the ring with your stick.</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Running: Not allowed to run with the ring on your stick, only pivot.</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Defending: Intercepting a throw, ‘blocking’ or ‘claiming’ the ring.</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Blocking: Tactical positioning in front of ring possessive player. For tactical and safety reasons.</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Claiming: If the ring isn’t caught, anyone can claim it by being the first to tap inside the ring with your stick.</a:t>
            </a:r>
            <a:endParaRPr sz="11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Personal zone: Each player needs to have at least arm and stick length distance from the ring possessive player.</a:t>
            </a:r>
            <a:endParaRPr sz="1200">
              <a:highlight>
                <a:srgbClr val="F9F9F9"/>
              </a:highlight>
            </a:endParaRPr>
          </a:p>
          <a:p>
            <a:pPr indent="-304800" lvl="0" marL="457200" rtl="0" algn="l">
              <a:lnSpc>
                <a:spcPct val="115000"/>
              </a:lnSpc>
              <a:spcBef>
                <a:spcPts val="0"/>
              </a:spcBef>
              <a:spcAft>
                <a:spcPts val="0"/>
              </a:spcAft>
              <a:buSzPts val="1200"/>
              <a:buChar char="●"/>
            </a:pPr>
            <a:r>
              <a:rPr lang="en" sz="1200">
                <a:highlight>
                  <a:srgbClr val="F9F9F9"/>
                </a:highlight>
              </a:rPr>
              <a:t>No out of bounds: There is no out of bounds in YOU.FO, both teams agree on the scoring zone size and if the ring lands outside of these scoring zones. Just claim the ring and continue playing.</a:t>
            </a:r>
            <a:endParaRPr sz="1200">
              <a:highlight>
                <a:srgbClr val="F9F9F9"/>
              </a:highlight>
            </a:endParaRPr>
          </a:p>
        </p:txBody>
      </p:sp>
      <p:pic>
        <p:nvPicPr>
          <p:cNvPr id="620" name="Google Shape;620;p59">
            <a:hlinkClick action="ppaction://hlinksldjump" r:id="rId4"/>
          </p:cNvPr>
          <p:cNvPicPr preferRelativeResize="0"/>
          <p:nvPr/>
        </p:nvPicPr>
        <p:blipFill rotWithShape="1">
          <a:blip r:embed="rId5">
            <a:alphaModFix/>
          </a:blip>
          <a:srcRect b="0" l="0" r="0" t="0"/>
          <a:stretch/>
        </p:blipFill>
        <p:spPr>
          <a:xfrm>
            <a:off x="8106837" y="3876950"/>
            <a:ext cx="884775" cy="1218051"/>
          </a:xfrm>
          <a:prstGeom prst="rect">
            <a:avLst/>
          </a:prstGeom>
          <a:noFill/>
          <a:ln>
            <a:noFill/>
          </a:ln>
        </p:spPr>
      </p:pic>
      <p:pic>
        <p:nvPicPr>
          <p:cNvPr id="621" name="Google Shape;621;p59"/>
          <p:cNvPicPr preferRelativeResize="0"/>
          <p:nvPr/>
        </p:nvPicPr>
        <p:blipFill>
          <a:blip r:embed="rId6">
            <a:alphaModFix/>
          </a:blip>
          <a:stretch>
            <a:fillRect/>
          </a:stretch>
        </p:blipFill>
        <p:spPr>
          <a:xfrm>
            <a:off x="2928975" y="-467150"/>
            <a:ext cx="2516662" cy="1781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5" name="Shape 625"/>
        <p:cNvGrpSpPr/>
        <p:nvPr/>
      </p:nvGrpSpPr>
      <p:grpSpPr>
        <a:xfrm>
          <a:off x="0" y="0"/>
          <a:ext cx="0" cy="0"/>
          <a:chOff x="0" y="0"/>
          <a:chExt cx="0" cy="0"/>
        </a:xfrm>
      </p:grpSpPr>
      <p:sp>
        <p:nvSpPr>
          <p:cNvPr id="626" name="Google Shape;626;p60">
            <a:hlinkClick r:id="rId4"/>
          </p:cNvPr>
          <p:cNvSpPr/>
          <p:nvPr/>
        </p:nvSpPr>
        <p:spPr>
          <a:xfrm>
            <a:off x="126525" y="58725"/>
            <a:ext cx="2374500" cy="132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7" name="Google Shape;627;p60"/>
          <p:cNvPicPr preferRelativeResize="0"/>
          <p:nvPr/>
        </p:nvPicPr>
        <p:blipFill>
          <a:blip r:embed="rId5">
            <a:alphaModFix/>
          </a:blip>
          <a:stretch>
            <a:fillRect/>
          </a:stretch>
        </p:blipFill>
        <p:spPr>
          <a:xfrm>
            <a:off x="126526" y="103126"/>
            <a:ext cx="2259200" cy="1079975"/>
          </a:xfrm>
          <a:prstGeom prst="rect">
            <a:avLst/>
          </a:prstGeom>
          <a:noFill/>
          <a:ln>
            <a:noFill/>
          </a:ln>
        </p:spPr>
      </p:pic>
      <p:pic>
        <p:nvPicPr>
          <p:cNvPr id="628" name="Google Shape;628;p60">
            <a:hlinkClick action="ppaction://hlinkshowjump?jump=firstslide"/>
          </p:cNvPr>
          <p:cNvPicPr preferRelativeResize="0"/>
          <p:nvPr/>
        </p:nvPicPr>
        <p:blipFill rotWithShape="1">
          <a:blip r:embed="rId6">
            <a:alphaModFix/>
          </a:blip>
          <a:srcRect b="0" l="0" r="0" t="0"/>
          <a:stretch/>
        </p:blipFill>
        <p:spPr>
          <a:xfrm>
            <a:off x="7945795" y="3981500"/>
            <a:ext cx="1054401" cy="1072274"/>
          </a:xfrm>
          <a:prstGeom prst="rect">
            <a:avLst/>
          </a:prstGeom>
          <a:noFill/>
          <a:ln>
            <a:noFill/>
          </a:ln>
        </p:spPr>
      </p:pic>
      <p:sp>
        <p:nvSpPr>
          <p:cNvPr id="629" name="Google Shape;629;p60"/>
          <p:cNvSpPr txBox="1"/>
          <p:nvPr/>
        </p:nvSpPr>
        <p:spPr>
          <a:xfrm>
            <a:off x="3135250" y="0"/>
            <a:ext cx="5635200" cy="2694600"/>
          </a:xfrm>
          <a:prstGeom prst="rect">
            <a:avLst/>
          </a:prstGeom>
          <a:solidFill>
            <a:srgbClr val="F9F9F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30" name="Google Shape;630;p60"/>
          <p:cNvSpPr txBox="1"/>
          <p:nvPr/>
        </p:nvSpPr>
        <p:spPr>
          <a:xfrm>
            <a:off x="3169150" y="-24600"/>
            <a:ext cx="5567400" cy="27438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highlight>
                  <a:srgbClr val="FFFFFF"/>
                </a:highlight>
              </a:rPr>
              <a:t>Life skills include:</a:t>
            </a:r>
            <a:endParaRPr sz="1000">
              <a:solidFill>
                <a:schemeClr val="dk1"/>
              </a:solidFill>
              <a:highlight>
                <a:srgbClr val="FFFFFF"/>
              </a:highlight>
            </a:endParaRPr>
          </a:p>
          <a:p>
            <a:pPr indent="-292100" lvl="0" marL="457200" rtl="0" algn="l">
              <a:lnSpc>
                <a:spcPct val="162500"/>
              </a:lnSpc>
              <a:spcBef>
                <a:spcPts val="0"/>
              </a:spcBef>
              <a:spcAft>
                <a:spcPts val="0"/>
              </a:spcAft>
              <a:buClr>
                <a:schemeClr val="dk1"/>
              </a:buClr>
              <a:buSzPts val="1000"/>
              <a:buChar char="●"/>
            </a:pPr>
            <a:r>
              <a:rPr lang="en" sz="1000">
                <a:solidFill>
                  <a:schemeClr val="dk1"/>
                </a:solidFill>
                <a:highlight>
                  <a:srgbClr val="FFFFFF"/>
                </a:highlight>
              </a:rPr>
              <a:t>Teamwork – Netball is the ultimate team sport – the game simply will not work without the inclusion of the whole team – no one player can exclusively alter the game.</a:t>
            </a:r>
            <a:endParaRPr sz="1000">
              <a:solidFill>
                <a:schemeClr val="dk1"/>
              </a:solidFill>
              <a:highlight>
                <a:srgbClr val="FFFFFF"/>
              </a:highlight>
            </a:endParaRPr>
          </a:p>
          <a:p>
            <a:pPr indent="-292100" lvl="0" marL="457200" rtl="0" algn="l">
              <a:lnSpc>
                <a:spcPct val="162500"/>
              </a:lnSpc>
              <a:spcBef>
                <a:spcPts val="0"/>
              </a:spcBef>
              <a:spcAft>
                <a:spcPts val="0"/>
              </a:spcAft>
              <a:buClr>
                <a:schemeClr val="dk1"/>
              </a:buClr>
              <a:buSzPts val="1000"/>
              <a:buChar char="●"/>
            </a:pPr>
            <a:r>
              <a:rPr lang="en" sz="1000">
                <a:solidFill>
                  <a:schemeClr val="dk1"/>
                </a:solidFill>
                <a:highlight>
                  <a:srgbClr val="FFFFFF"/>
                </a:highlight>
              </a:rPr>
              <a:t>Self Esteem – Players build confidence and self esteem as they develop their skills by “owning” their position on the court and doing their job for the team.</a:t>
            </a:r>
            <a:endParaRPr sz="1000">
              <a:solidFill>
                <a:schemeClr val="dk1"/>
              </a:solidFill>
              <a:highlight>
                <a:srgbClr val="FFFFFF"/>
              </a:highlight>
            </a:endParaRPr>
          </a:p>
          <a:p>
            <a:pPr indent="-292100" lvl="0" marL="457200" rtl="0" algn="l">
              <a:lnSpc>
                <a:spcPct val="162500"/>
              </a:lnSpc>
              <a:spcBef>
                <a:spcPts val="0"/>
              </a:spcBef>
              <a:spcAft>
                <a:spcPts val="0"/>
              </a:spcAft>
              <a:buClr>
                <a:schemeClr val="dk1"/>
              </a:buClr>
              <a:buSzPts val="1000"/>
              <a:buChar char="●"/>
            </a:pPr>
            <a:r>
              <a:rPr lang="en" sz="1000">
                <a:solidFill>
                  <a:schemeClr val="dk1"/>
                </a:solidFill>
                <a:highlight>
                  <a:srgbClr val="FFFFFF"/>
                </a:highlight>
              </a:rPr>
              <a:t>Decision Making – Switching intentional focus, identifying space on court and making best decisions, ie in passing the ball.</a:t>
            </a:r>
            <a:endParaRPr sz="1000">
              <a:solidFill>
                <a:schemeClr val="dk1"/>
              </a:solidFill>
              <a:highlight>
                <a:srgbClr val="FFFFFF"/>
              </a:highlight>
            </a:endParaRPr>
          </a:p>
          <a:p>
            <a:pPr indent="-292100" lvl="0" marL="457200" rtl="0" algn="l">
              <a:lnSpc>
                <a:spcPct val="162500"/>
              </a:lnSpc>
              <a:spcBef>
                <a:spcPts val="0"/>
              </a:spcBef>
              <a:spcAft>
                <a:spcPts val="0"/>
              </a:spcAft>
              <a:buClr>
                <a:schemeClr val="dk1"/>
              </a:buClr>
              <a:buSzPts val="1000"/>
              <a:buChar char="●"/>
            </a:pPr>
            <a:r>
              <a:rPr lang="en" sz="1000">
                <a:solidFill>
                  <a:schemeClr val="dk1"/>
                </a:solidFill>
                <a:highlight>
                  <a:srgbClr val="FFFFFF"/>
                </a:highlight>
              </a:rPr>
              <a:t>Fitness – Netball is an energetic fast paced game with positions suitable for all sizes and ability levels.</a:t>
            </a:r>
            <a:endParaRPr sz="1000">
              <a:solidFill>
                <a:schemeClr val="dk1"/>
              </a:solidFill>
              <a:highlight>
                <a:srgbClr val="FFFFFF"/>
              </a:highlight>
            </a:endParaRPr>
          </a:p>
          <a:p>
            <a:pPr indent="-292100" lvl="0" marL="457200" rtl="0" algn="l">
              <a:lnSpc>
                <a:spcPct val="162500"/>
              </a:lnSpc>
              <a:spcBef>
                <a:spcPts val="0"/>
              </a:spcBef>
              <a:spcAft>
                <a:spcPts val="0"/>
              </a:spcAft>
              <a:buClr>
                <a:schemeClr val="dk1"/>
              </a:buClr>
              <a:buSzPts val="1000"/>
              <a:buChar char="●"/>
            </a:pPr>
            <a:r>
              <a:rPr lang="en" sz="1000">
                <a:solidFill>
                  <a:schemeClr val="dk1"/>
                </a:solidFill>
                <a:highlight>
                  <a:srgbClr val="FFFFFF"/>
                </a:highlight>
              </a:rPr>
              <a:t>Safety – Netball is a non contact sport.  Game is controlled by 2 umpires.  Respect for officials and the opposition is part of the culture of the game.</a:t>
            </a:r>
            <a:endParaRPr sz="1000">
              <a:solidFill>
                <a:schemeClr val="dk1"/>
              </a:solidFill>
              <a:highlight>
                <a:srgbClr val="FFFFFF"/>
              </a:highlight>
            </a:endParaRPr>
          </a:p>
        </p:txBody>
      </p:sp>
      <p:pic>
        <p:nvPicPr>
          <p:cNvPr id="631" name="Google Shape;631;p60">
            <a:hlinkClick r:id="rId7"/>
          </p:cNvPr>
          <p:cNvPicPr preferRelativeResize="0"/>
          <p:nvPr/>
        </p:nvPicPr>
        <p:blipFill>
          <a:blip r:embed="rId8">
            <a:alphaModFix/>
          </a:blip>
          <a:stretch>
            <a:fillRect/>
          </a:stretch>
        </p:blipFill>
        <p:spPr>
          <a:xfrm>
            <a:off x="1019387" y="3728088"/>
            <a:ext cx="1913975" cy="1079975"/>
          </a:xfrm>
          <a:prstGeom prst="rect">
            <a:avLst/>
          </a:prstGeom>
          <a:noFill/>
          <a:ln>
            <a:noFill/>
          </a:ln>
        </p:spPr>
      </p:pic>
      <p:pic>
        <p:nvPicPr>
          <p:cNvPr id="632" name="Google Shape;632;p60"/>
          <p:cNvPicPr preferRelativeResize="0"/>
          <p:nvPr/>
        </p:nvPicPr>
        <p:blipFill rotWithShape="1">
          <a:blip r:embed="rId9">
            <a:alphaModFix/>
          </a:blip>
          <a:srcRect b="0" l="50022" r="0" t="10778"/>
          <a:stretch/>
        </p:blipFill>
        <p:spPr>
          <a:xfrm flipH="1">
            <a:off x="0" y="2806150"/>
            <a:ext cx="1054400" cy="1966000"/>
          </a:xfrm>
          <a:prstGeom prst="rect">
            <a:avLst/>
          </a:prstGeom>
          <a:noFill/>
          <a:ln>
            <a:noFill/>
          </a:ln>
        </p:spPr>
      </p:pic>
      <p:sp>
        <p:nvSpPr>
          <p:cNvPr id="633" name="Google Shape;633;p60"/>
          <p:cNvSpPr/>
          <p:nvPr/>
        </p:nvSpPr>
        <p:spPr>
          <a:xfrm rot="1908854">
            <a:off x="1054425" y="2847189"/>
            <a:ext cx="1220107" cy="678074"/>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Check out this video!</a:t>
            </a:r>
            <a:endParaRPr sz="1100"/>
          </a:p>
        </p:txBody>
      </p:sp>
      <p:pic>
        <p:nvPicPr>
          <p:cNvPr id="634" name="Google Shape;634;p60">
            <a:hlinkClick r:id="rId10"/>
          </p:cNvPr>
          <p:cNvPicPr preferRelativeResize="0"/>
          <p:nvPr/>
        </p:nvPicPr>
        <p:blipFill>
          <a:blip r:embed="rId11">
            <a:alphaModFix/>
          </a:blip>
          <a:stretch>
            <a:fillRect/>
          </a:stretch>
        </p:blipFill>
        <p:spPr>
          <a:xfrm>
            <a:off x="429450" y="1467537"/>
            <a:ext cx="1768650" cy="1025825"/>
          </a:xfrm>
          <a:prstGeom prst="rect">
            <a:avLst/>
          </a:prstGeom>
          <a:noFill/>
          <a:ln>
            <a:noFill/>
          </a:ln>
        </p:spPr>
      </p:pic>
      <p:sp>
        <p:nvSpPr>
          <p:cNvPr id="635" name="Google Shape;635;p60">
            <a:hlinkClick r:id="rId12"/>
          </p:cNvPr>
          <p:cNvSpPr txBox="1"/>
          <p:nvPr/>
        </p:nvSpPr>
        <p:spPr>
          <a:xfrm>
            <a:off x="4050400" y="2889500"/>
            <a:ext cx="1394100" cy="491400"/>
          </a:xfrm>
          <a:prstGeom prst="rect">
            <a:avLst/>
          </a:prstGeom>
          <a:solidFill>
            <a:schemeClr val="lt1"/>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alibri"/>
                <a:ea typeface="Calibri"/>
                <a:cs typeface="Calibri"/>
                <a:sym typeface="Calibri"/>
              </a:rPr>
              <a:t>The Rules</a:t>
            </a:r>
            <a:endParaRPr b="1">
              <a:latin typeface="Calibri"/>
              <a:ea typeface="Calibri"/>
              <a:cs typeface="Calibri"/>
              <a:sym typeface="Calibri"/>
            </a:endParaRPr>
          </a:p>
        </p:txBody>
      </p:sp>
      <p:sp>
        <p:nvSpPr>
          <p:cNvPr id="636" name="Google Shape;636;p60">
            <a:hlinkClick r:id="rId13"/>
          </p:cNvPr>
          <p:cNvSpPr txBox="1"/>
          <p:nvPr/>
        </p:nvSpPr>
        <p:spPr>
          <a:xfrm>
            <a:off x="6262000" y="2889500"/>
            <a:ext cx="1508400" cy="491400"/>
          </a:xfrm>
          <a:prstGeom prst="rect">
            <a:avLst/>
          </a:prstGeom>
          <a:solidFill>
            <a:schemeClr val="lt1"/>
          </a:solidFill>
          <a:ln cap="flat" cmpd="sng" w="28575">
            <a:solidFill>
              <a:srgbClr val="FFA5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alibri"/>
                <a:ea typeface="Calibri"/>
                <a:cs typeface="Calibri"/>
                <a:sym typeface="Calibri"/>
              </a:rPr>
              <a:t>Netball Academy</a:t>
            </a:r>
            <a:endParaRPr b="1">
              <a:latin typeface="Calibri"/>
              <a:ea typeface="Calibri"/>
              <a:cs typeface="Calibri"/>
              <a:sym typeface="Calibri"/>
            </a:endParaRPr>
          </a:p>
        </p:txBody>
      </p:sp>
      <p:sp>
        <p:nvSpPr>
          <p:cNvPr id="637" name="Google Shape;637;p60">
            <a:hlinkClick r:id="rId14"/>
          </p:cNvPr>
          <p:cNvSpPr/>
          <p:nvPr/>
        </p:nvSpPr>
        <p:spPr>
          <a:xfrm>
            <a:off x="4253775" y="3981500"/>
            <a:ext cx="2728512" cy="72176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Mention TAGG TIME when purchasing Equipment. :)</a:t>
            </a:r>
            <a:endParaRPr/>
          </a:p>
        </p:txBody>
      </p:sp>
      <p:pic>
        <p:nvPicPr>
          <p:cNvPr id="638" name="Google Shape;638;p60"/>
          <p:cNvPicPr preferRelativeResize="0"/>
          <p:nvPr/>
        </p:nvPicPr>
        <p:blipFill rotWithShape="1">
          <a:blip r:embed="rId15">
            <a:alphaModFix/>
          </a:blip>
          <a:srcRect b="0" l="21511" r="20145" t="13201"/>
          <a:stretch/>
        </p:blipFill>
        <p:spPr>
          <a:xfrm flipH="1">
            <a:off x="6778925" y="3508833"/>
            <a:ext cx="1054400" cy="17362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2" name="Shape 642"/>
        <p:cNvGrpSpPr/>
        <p:nvPr/>
      </p:nvGrpSpPr>
      <p:grpSpPr>
        <a:xfrm>
          <a:off x="0" y="0"/>
          <a:ext cx="0" cy="0"/>
          <a:chOff x="0" y="0"/>
          <a:chExt cx="0" cy="0"/>
        </a:xfrm>
      </p:grpSpPr>
      <p:pic>
        <p:nvPicPr>
          <p:cNvPr id="643" name="Google Shape;643;p61"/>
          <p:cNvPicPr preferRelativeResize="0"/>
          <p:nvPr/>
        </p:nvPicPr>
        <p:blipFill>
          <a:blip r:embed="rId4">
            <a:alphaModFix/>
          </a:blip>
          <a:stretch>
            <a:fillRect/>
          </a:stretch>
        </p:blipFill>
        <p:spPr>
          <a:xfrm>
            <a:off x="75027" y="64774"/>
            <a:ext cx="3295450" cy="791075"/>
          </a:xfrm>
          <a:prstGeom prst="rect">
            <a:avLst/>
          </a:prstGeom>
          <a:noFill/>
          <a:ln>
            <a:noFill/>
          </a:ln>
        </p:spPr>
      </p:pic>
      <p:pic>
        <p:nvPicPr>
          <p:cNvPr id="644" name="Google Shape;644;p61">
            <a:hlinkClick r:id="rId5"/>
          </p:cNvPr>
          <p:cNvPicPr preferRelativeResize="0"/>
          <p:nvPr/>
        </p:nvPicPr>
        <p:blipFill>
          <a:blip r:embed="rId6">
            <a:alphaModFix/>
          </a:blip>
          <a:stretch>
            <a:fillRect/>
          </a:stretch>
        </p:blipFill>
        <p:spPr>
          <a:xfrm>
            <a:off x="3522875" y="152400"/>
            <a:ext cx="1049125" cy="1403768"/>
          </a:xfrm>
          <a:prstGeom prst="rect">
            <a:avLst/>
          </a:prstGeom>
          <a:noFill/>
          <a:ln>
            <a:noFill/>
          </a:ln>
        </p:spPr>
      </p:pic>
      <p:pic>
        <p:nvPicPr>
          <p:cNvPr id="645" name="Google Shape;645;p61">
            <a:hlinkClick r:id="rId7"/>
          </p:cNvPr>
          <p:cNvPicPr preferRelativeResize="0"/>
          <p:nvPr/>
        </p:nvPicPr>
        <p:blipFill>
          <a:blip r:embed="rId8">
            <a:alphaModFix/>
          </a:blip>
          <a:stretch>
            <a:fillRect/>
          </a:stretch>
        </p:blipFill>
        <p:spPr>
          <a:xfrm>
            <a:off x="6305113" y="228799"/>
            <a:ext cx="1687524" cy="1065275"/>
          </a:xfrm>
          <a:prstGeom prst="rect">
            <a:avLst/>
          </a:prstGeom>
          <a:noFill/>
          <a:ln>
            <a:noFill/>
          </a:ln>
        </p:spPr>
      </p:pic>
      <p:pic>
        <p:nvPicPr>
          <p:cNvPr id="646" name="Google Shape;646;p61">
            <a:hlinkClick r:id="rId9"/>
          </p:cNvPr>
          <p:cNvPicPr preferRelativeResize="0"/>
          <p:nvPr/>
        </p:nvPicPr>
        <p:blipFill>
          <a:blip r:embed="rId10">
            <a:alphaModFix/>
          </a:blip>
          <a:stretch>
            <a:fillRect/>
          </a:stretch>
        </p:blipFill>
        <p:spPr>
          <a:xfrm>
            <a:off x="4039272" y="2279425"/>
            <a:ext cx="1417929" cy="1403775"/>
          </a:xfrm>
          <a:prstGeom prst="rect">
            <a:avLst/>
          </a:prstGeom>
          <a:noFill/>
          <a:ln>
            <a:noFill/>
          </a:ln>
        </p:spPr>
      </p:pic>
      <p:pic>
        <p:nvPicPr>
          <p:cNvPr id="647" name="Google Shape;647;p61">
            <a:hlinkClick r:id="rId11"/>
          </p:cNvPr>
          <p:cNvPicPr preferRelativeResize="0"/>
          <p:nvPr/>
        </p:nvPicPr>
        <p:blipFill>
          <a:blip r:embed="rId12">
            <a:alphaModFix/>
          </a:blip>
          <a:stretch>
            <a:fillRect/>
          </a:stretch>
        </p:blipFill>
        <p:spPr>
          <a:xfrm>
            <a:off x="6264160" y="2411025"/>
            <a:ext cx="1769440" cy="1065275"/>
          </a:xfrm>
          <a:prstGeom prst="rect">
            <a:avLst/>
          </a:prstGeom>
          <a:noFill/>
          <a:ln>
            <a:noFill/>
          </a:ln>
        </p:spPr>
      </p:pic>
      <p:pic>
        <p:nvPicPr>
          <p:cNvPr id="648" name="Google Shape;648;p61"/>
          <p:cNvPicPr preferRelativeResize="0"/>
          <p:nvPr/>
        </p:nvPicPr>
        <p:blipFill>
          <a:blip r:embed="rId13">
            <a:alphaModFix/>
          </a:blip>
          <a:stretch>
            <a:fillRect/>
          </a:stretch>
        </p:blipFill>
        <p:spPr>
          <a:xfrm>
            <a:off x="3661675" y="1632568"/>
            <a:ext cx="771525" cy="295275"/>
          </a:xfrm>
          <a:prstGeom prst="rect">
            <a:avLst/>
          </a:prstGeom>
          <a:noFill/>
          <a:ln>
            <a:noFill/>
          </a:ln>
        </p:spPr>
      </p:pic>
      <p:pic>
        <p:nvPicPr>
          <p:cNvPr id="649" name="Google Shape;649;p61"/>
          <p:cNvPicPr preferRelativeResize="0"/>
          <p:nvPr/>
        </p:nvPicPr>
        <p:blipFill>
          <a:blip r:embed="rId14">
            <a:alphaModFix/>
          </a:blip>
          <a:stretch>
            <a:fillRect/>
          </a:stretch>
        </p:blipFill>
        <p:spPr>
          <a:xfrm>
            <a:off x="6758350" y="1294068"/>
            <a:ext cx="781050" cy="304800"/>
          </a:xfrm>
          <a:prstGeom prst="rect">
            <a:avLst/>
          </a:prstGeom>
          <a:noFill/>
          <a:ln>
            <a:noFill/>
          </a:ln>
        </p:spPr>
      </p:pic>
      <p:pic>
        <p:nvPicPr>
          <p:cNvPr id="650" name="Google Shape;650;p61">
            <a:hlinkClick r:id="rId15"/>
          </p:cNvPr>
          <p:cNvPicPr preferRelativeResize="0"/>
          <p:nvPr/>
        </p:nvPicPr>
        <p:blipFill>
          <a:blip r:embed="rId16">
            <a:alphaModFix/>
          </a:blip>
          <a:stretch>
            <a:fillRect/>
          </a:stretch>
        </p:blipFill>
        <p:spPr>
          <a:xfrm>
            <a:off x="4991150" y="1556168"/>
            <a:ext cx="1047750" cy="314325"/>
          </a:xfrm>
          <a:prstGeom prst="rect">
            <a:avLst/>
          </a:prstGeom>
          <a:noFill/>
          <a:ln cap="flat" cmpd="sng" w="28575">
            <a:solidFill>
              <a:srgbClr val="FF0000"/>
            </a:solidFill>
            <a:prstDash val="solid"/>
            <a:round/>
            <a:headEnd len="sm" w="sm" type="none"/>
            <a:tailEnd len="sm" w="sm" type="none"/>
          </a:ln>
        </p:spPr>
      </p:pic>
      <p:pic>
        <p:nvPicPr>
          <p:cNvPr id="651" name="Google Shape;651;p61"/>
          <p:cNvPicPr preferRelativeResize="0"/>
          <p:nvPr/>
        </p:nvPicPr>
        <p:blipFill rotWithShape="1">
          <a:blip r:embed="rId17">
            <a:alphaModFix/>
          </a:blip>
          <a:srcRect b="0" l="14203" r="13771" t="13035"/>
          <a:stretch/>
        </p:blipFill>
        <p:spPr>
          <a:xfrm>
            <a:off x="144050" y="1927850"/>
            <a:ext cx="2663100" cy="3215650"/>
          </a:xfrm>
          <a:prstGeom prst="rect">
            <a:avLst/>
          </a:prstGeom>
          <a:noFill/>
          <a:ln>
            <a:noFill/>
          </a:ln>
        </p:spPr>
      </p:pic>
      <p:pic>
        <p:nvPicPr>
          <p:cNvPr id="652" name="Google Shape;652;p61">
            <a:hlinkClick action="ppaction://hlinkshowjump?jump=firstslide"/>
          </p:cNvPr>
          <p:cNvPicPr preferRelativeResize="0"/>
          <p:nvPr/>
        </p:nvPicPr>
        <p:blipFill rotWithShape="1">
          <a:blip r:embed="rId18">
            <a:alphaModFix/>
          </a:blip>
          <a:srcRect b="0" l="0" r="0" t="0"/>
          <a:stretch/>
        </p:blipFill>
        <p:spPr>
          <a:xfrm>
            <a:off x="7945795" y="3981500"/>
            <a:ext cx="1054401" cy="10722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6" name="Shape 656"/>
        <p:cNvGrpSpPr/>
        <p:nvPr/>
      </p:nvGrpSpPr>
      <p:grpSpPr>
        <a:xfrm>
          <a:off x="0" y="0"/>
          <a:ext cx="0" cy="0"/>
          <a:chOff x="0" y="0"/>
          <a:chExt cx="0" cy="0"/>
        </a:xfrm>
      </p:grpSpPr>
      <p:sp>
        <p:nvSpPr>
          <p:cNvPr id="657" name="Google Shape;657;p62">
            <a:hlinkClick r:id="rId4"/>
          </p:cNvPr>
          <p:cNvSpPr txBox="1"/>
          <p:nvPr/>
        </p:nvSpPr>
        <p:spPr>
          <a:xfrm>
            <a:off x="4330500" y="102575"/>
            <a:ext cx="1880400" cy="585000"/>
          </a:xfrm>
          <a:prstGeom prst="rect">
            <a:avLst/>
          </a:prstGeom>
          <a:solidFill>
            <a:srgbClr val="F9F9F9"/>
          </a:solid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333333"/>
                </a:solidFill>
                <a:highlight>
                  <a:srgbClr val="FFFFFF"/>
                </a:highlight>
              </a:rPr>
              <a:t>Click here for Grants and Funding</a:t>
            </a:r>
            <a:endParaRPr b="1" sz="600"/>
          </a:p>
        </p:txBody>
      </p:sp>
      <p:pic>
        <p:nvPicPr>
          <p:cNvPr id="658" name="Google Shape;658;p62"/>
          <p:cNvPicPr preferRelativeResize="0"/>
          <p:nvPr/>
        </p:nvPicPr>
        <p:blipFill rotWithShape="1">
          <a:blip r:embed="rId5">
            <a:alphaModFix/>
          </a:blip>
          <a:srcRect b="0" l="31469" r="0" t="4242"/>
          <a:stretch/>
        </p:blipFill>
        <p:spPr>
          <a:xfrm>
            <a:off x="7439850" y="838900"/>
            <a:ext cx="1704150" cy="2381075"/>
          </a:xfrm>
          <a:prstGeom prst="rect">
            <a:avLst/>
          </a:prstGeom>
          <a:noFill/>
          <a:ln>
            <a:noFill/>
          </a:ln>
        </p:spPr>
      </p:pic>
      <p:pic>
        <p:nvPicPr>
          <p:cNvPr id="659" name="Google Shape;659;p62">
            <a:hlinkClick action="ppaction://hlinkshowjump?jump=firstslide"/>
          </p:cNvPr>
          <p:cNvPicPr preferRelativeResize="0"/>
          <p:nvPr/>
        </p:nvPicPr>
        <p:blipFill rotWithShape="1">
          <a:blip r:embed="rId6">
            <a:alphaModFix/>
          </a:blip>
          <a:srcRect b="0" l="0" r="0" t="0"/>
          <a:stretch/>
        </p:blipFill>
        <p:spPr>
          <a:xfrm>
            <a:off x="7945795" y="3981500"/>
            <a:ext cx="1054401" cy="1072274"/>
          </a:xfrm>
          <a:prstGeom prst="rect">
            <a:avLst/>
          </a:prstGeom>
          <a:noFill/>
          <a:ln>
            <a:noFill/>
          </a:ln>
        </p:spPr>
      </p:pic>
      <p:sp>
        <p:nvSpPr>
          <p:cNvPr id="660" name="Google Shape;660;p62">
            <a:hlinkClick r:id="rId7"/>
          </p:cNvPr>
          <p:cNvSpPr txBox="1"/>
          <p:nvPr/>
        </p:nvSpPr>
        <p:spPr>
          <a:xfrm>
            <a:off x="228600" y="879100"/>
            <a:ext cx="2283600" cy="801000"/>
          </a:xfrm>
          <a:prstGeom prst="rect">
            <a:avLst/>
          </a:prstGeom>
          <a:solidFill>
            <a:srgbClr val="F7F7F7"/>
          </a:solid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800"/>
              </a:spcAft>
              <a:buNone/>
            </a:pPr>
            <a:r>
              <a:rPr b="1" i="1" lang="en" sz="900"/>
              <a:t>How do you choose which is the right Heart Rate Monitor system for you?  Click here for a form that makes </a:t>
            </a:r>
            <a:r>
              <a:rPr b="1" i="1" lang="en" sz="900"/>
              <a:t>doing</a:t>
            </a:r>
            <a:r>
              <a:rPr b="1" i="1" lang="en" sz="900"/>
              <a:t> </a:t>
            </a:r>
            <a:r>
              <a:rPr b="1" i="1" lang="en" sz="900"/>
              <a:t>your</a:t>
            </a:r>
            <a:r>
              <a:rPr b="1" i="1" lang="en" sz="900"/>
              <a:t> own research easy!</a:t>
            </a:r>
            <a:endParaRPr b="1" i="1" sz="700">
              <a:solidFill>
                <a:srgbClr val="333333"/>
              </a:solidFill>
              <a:highlight>
                <a:srgbClr val="FFFFFF"/>
              </a:highlight>
            </a:endParaRPr>
          </a:p>
        </p:txBody>
      </p:sp>
      <p:sp>
        <p:nvSpPr>
          <p:cNvPr id="661" name="Google Shape;661;p62"/>
          <p:cNvSpPr/>
          <p:nvPr/>
        </p:nvSpPr>
        <p:spPr>
          <a:xfrm flipH="1" rot="-1075408">
            <a:off x="6809678" y="284943"/>
            <a:ext cx="1944783" cy="589915"/>
          </a:xfrm>
          <a:prstGeom prst="wedgeRoundRectCallout">
            <a:avLst>
              <a:gd fmla="val -20833" name="adj1"/>
              <a:gd fmla="val 62500" name="adj2"/>
              <a:gd fmla="val 0" name="adj3"/>
            </a:avLst>
          </a:prstGeom>
          <a:solidFill>
            <a:srgbClr val="FFFF00"/>
          </a:solidFill>
          <a:ln cap="flat" cmpd="sng" w="38100">
            <a:solidFill>
              <a:srgbClr val="1BB0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Mention TAGG TIME for discounts!</a:t>
            </a:r>
            <a:endParaRPr sz="1300"/>
          </a:p>
        </p:txBody>
      </p:sp>
      <p:pic>
        <p:nvPicPr>
          <p:cNvPr id="662" name="Google Shape;662;p62"/>
          <p:cNvPicPr preferRelativeResize="0"/>
          <p:nvPr/>
        </p:nvPicPr>
        <p:blipFill>
          <a:blip r:embed="rId8">
            <a:alphaModFix/>
          </a:blip>
          <a:stretch>
            <a:fillRect/>
          </a:stretch>
        </p:blipFill>
        <p:spPr>
          <a:xfrm>
            <a:off x="163725" y="65925"/>
            <a:ext cx="3928925" cy="658300"/>
          </a:xfrm>
          <a:prstGeom prst="rect">
            <a:avLst/>
          </a:prstGeom>
          <a:noFill/>
          <a:ln>
            <a:noFill/>
          </a:ln>
        </p:spPr>
      </p:pic>
      <p:pic>
        <p:nvPicPr>
          <p:cNvPr id="663" name="Google Shape;663;p62">
            <a:hlinkClick r:id="rId9"/>
          </p:cNvPr>
          <p:cNvPicPr preferRelativeResize="0"/>
          <p:nvPr/>
        </p:nvPicPr>
        <p:blipFill>
          <a:blip r:embed="rId10">
            <a:alphaModFix/>
          </a:blip>
          <a:stretch>
            <a:fillRect/>
          </a:stretch>
        </p:blipFill>
        <p:spPr>
          <a:xfrm>
            <a:off x="2815513" y="1474750"/>
            <a:ext cx="3281858" cy="2297300"/>
          </a:xfrm>
          <a:prstGeom prst="rect">
            <a:avLst/>
          </a:prstGeom>
          <a:noFill/>
          <a:ln>
            <a:noFill/>
          </a:ln>
        </p:spPr>
      </p:pic>
      <p:sp>
        <p:nvSpPr>
          <p:cNvPr id="664" name="Google Shape;664;p62">
            <a:hlinkClick r:id="rId11"/>
          </p:cNvPr>
          <p:cNvSpPr/>
          <p:nvPr/>
        </p:nvSpPr>
        <p:spPr>
          <a:xfrm flipH="1" rot="-1195992">
            <a:off x="6289009" y="1348355"/>
            <a:ext cx="1353380" cy="695439"/>
          </a:xfrm>
          <a:prstGeom prst="wedgeRoundRectCallout">
            <a:avLst>
              <a:gd fmla="val -20833" name="adj1"/>
              <a:gd fmla="val 62500" name="adj2"/>
              <a:gd fmla="val 0" name="adj3"/>
            </a:avLst>
          </a:prstGeom>
          <a:solidFill>
            <a:schemeClr val="lt2"/>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300">
                <a:latin typeface="Calibri"/>
                <a:ea typeface="Calibri"/>
                <a:cs typeface="Calibri"/>
                <a:sym typeface="Calibri"/>
              </a:rPr>
              <a:t>Ready for a quote?  Click here!</a:t>
            </a:r>
            <a:endParaRPr b="1" i="1" sz="1300">
              <a:latin typeface="Calibri"/>
              <a:ea typeface="Calibri"/>
              <a:cs typeface="Calibri"/>
              <a:sym typeface="Calibri"/>
            </a:endParaRPr>
          </a:p>
        </p:txBody>
      </p:sp>
      <p:sp>
        <p:nvSpPr>
          <p:cNvPr id="665" name="Google Shape;665;p62"/>
          <p:cNvSpPr/>
          <p:nvPr/>
        </p:nvSpPr>
        <p:spPr>
          <a:xfrm>
            <a:off x="2822500" y="945575"/>
            <a:ext cx="3281850" cy="658314"/>
          </a:xfrm>
          <a:prstGeom prst="flowChartDocumen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FFFF"/>
                </a:solidFill>
                <a:latin typeface="Calibri"/>
                <a:ea typeface="Calibri"/>
                <a:cs typeface="Calibri"/>
                <a:sym typeface="Calibri"/>
              </a:rPr>
              <a:t>Click to learn how the Group App works!</a:t>
            </a:r>
            <a:endParaRPr>
              <a:solidFill>
                <a:srgbClr val="00FFFF"/>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63">
            <a:hlinkClick r:id="rId3"/>
          </p:cNvPr>
          <p:cNvPicPr preferRelativeResize="0"/>
          <p:nvPr/>
        </p:nvPicPr>
        <p:blipFill>
          <a:blip r:embed="rId4">
            <a:alphaModFix/>
          </a:blip>
          <a:stretch>
            <a:fillRect/>
          </a:stretch>
        </p:blipFill>
        <p:spPr>
          <a:xfrm>
            <a:off x="-75450" y="-76200"/>
            <a:ext cx="9735887" cy="1654725"/>
          </a:xfrm>
          <a:prstGeom prst="rect">
            <a:avLst/>
          </a:prstGeom>
          <a:noFill/>
          <a:ln>
            <a:noFill/>
          </a:ln>
        </p:spPr>
      </p:pic>
      <p:pic>
        <p:nvPicPr>
          <p:cNvPr id="671" name="Google Shape;671;p63"/>
          <p:cNvPicPr preferRelativeResize="0"/>
          <p:nvPr/>
        </p:nvPicPr>
        <p:blipFill>
          <a:blip r:embed="rId5">
            <a:alphaModFix/>
          </a:blip>
          <a:stretch>
            <a:fillRect/>
          </a:stretch>
        </p:blipFill>
        <p:spPr>
          <a:xfrm>
            <a:off x="-75440" y="1422425"/>
            <a:ext cx="9914065" cy="3721076"/>
          </a:xfrm>
          <a:prstGeom prst="rect">
            <a:avLst/>
          </a:prstGeom>
          <a:noFill/>
          <a:ln>
            <a:noFill/>
          </a:ln>
        </p:spPr>
      </p:pic>
      <p:sp>
        <p:nvSpPr>
          <p:cNvPr id="672" name="Google Shape;672;p63">
            <a:hlinkClick r:id="rId6"/>
          </p:cNvPr>
          <p:cNvSpPr txBox="1"/>
          <p:nvPr/>
        </p:nvSpPr>
        <p:spPr>
          <a:xfrm>
            <a:off x="2292975" y="3919450"/>
            <a:ext cx="993600" cy="339600"/>
          </a:xfrm>
          <a:prstGeom prst="rect">
            <a:avLst/>
          </a:prstGeom>
          <a:solidFill>
            <a:srgbClr val="FFA500"/>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Contact Us</a:t>
            </a:r>
            <a:endParaRPr sz="1300">
              <a:solidFill>
                <a:schemeClr val="lt1"/>
              </a:solidFill>
              <a:latin typeface="Calibri"/>
              <a:ea typeface="Calibri"/>
              <a:cs typeface="Calibri"/>
              <a:sym typeface="Calibri"/>
            </a:endParaRPr>
          </a:p>
        </p:txBody>
      </p:sp>
      <p:pic>
        <p:nvPicPr>
          <p:cNvPr id="673" name="Google Shape;673;p63">
            <a:hlinkClick r:id="rId7"/>
          </p:cNvPr>
          <p:cNvPicPr preferRelativeResize="0"/>
          <p:nvPr/>
        </p:nvPicPr>
        <p:blipFill>
          <a:blip r:embed="rId8">
            <a:alphaModFix/>
          </a:blip>
          <a:stretch>
            <a:fillRect/>
          </a:stretch>
        </p:blipFill>
        <p:spPr>
          <a:xfrm>
            <a:off x="52256" y="2685550"/>
            <a:ext cx="1347850" cy="2305550"/>
          </a:xfrm>
          <a:prstGeom prst="rect">
            <a:avLst/>
          </a:prstGeom>
          <a:noFill/>
          <a:ln>
            <a:noFill/>
          </a:ln>
        </p:spPr>
      </p:pic>
      <p:sp>
        <p:nvSpPr>
          <p:cNvPr id="674" name="Google Shape;674;p63">
            <a:hlinkClick r:id="rId9"/>
          </p:cNvPr>
          <p:cNvSpPr/>
          <p:nvPr/>
        </p:nvSpPr>
        <p:spPr>
          <a:xfrm>
            <a:off x="1107125" y="4433575"/>
            <a:ext cx="1106700" cy="276600"/>
          </a:xfrm>
          <a:prstGeom prst="rect">
            <a:avLst/>
          </a:prstGeom>
          <a:solidFill>
            <a:srgbClr val="FF9900"/>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Learn More</a:t>
            </a:r>
            <a:endParaRPr>
              <a:solidFill>
                <a:schemeClr val="lt1"/>
              </a:solidFill>
              <a:latin typeface="Calibri"/>
              <a:ea typeface="Calibri"/>
              <a:cs typeface="Calibri"/>
              <a:sym typeface="Calibri"/>
            </a:endParaRPr>
          </a:p>
        </p:txBody>
      </p:sp>
      <p:pic>
        <p:nvPicPr>
          <p:cNvPr id="675" name="Google Shape;675;p63">
            <a:hlinkClick action="ppaction://hlinkshowjump?jump=firstslide"/>
          </p:cNvPr>
          <p:cNvPicPr preferRelativeResize="0"/>
          <p:nvPr/>
        </p:nvPicPr>
        <p:blipFill rotWithShape="1">
          <a:blip r:embed="rId10">
            <a:alphaModFix/>
          </a:blip>
          <a:srcRect b="0" l="0" r="0" t="0"/>
          <a:stretch/>
        </p:blipFill>
        <p:spPr>
          <a:xfrm>
            <a:off x="8190195" y="4035738"/>
            <a:ext cx="1054401" cy="1072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29"/>
          <p:cNvSpPr/>
          <p:nvPr/>
        </p:nvSpPr>
        <p:spPr>
          <a:xfrm>
            <a:off x="6852250" y="163975"/>
            <a:ext cx="854400" cy="5467800"/>
          </a:xfrm>
          <a:prstGeom prst="downArrow">
            <a:avLst>
              <a:gd fmla="val 50000" name="adj1"/>
              <a:gd fmla="val 50000" name="adj2"/>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9">
            <a:hlinkClick r:id="rId4"/>
          </p:cNvPr>
          <p:cNvSpPr txBox="1"/>
          <p:nvPr/>
        </p:nvSpPr>
        <p:spPr>
          <a:xfrm>
            <a:off x="6559325" y="944000"/>
            <a:ext cx="1510200" cy="400200"/>
          </a:xfrm>
          <a:prstGeom prst="rect">
            <a:avLst/>
          </a:prstGeom>
          <a:solidFill>
            <a:schemeClr val="lt1"/>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000FF"/>
                </a:solidFill>
                <a:latin typeface="Architects Daughter"/>
                <a:ea typeface="Architects Daughter"/>
                <a:cs typeface="Architects Daughter"/>
                <a:sym typeface="Architects Daughter"/>
              </a:rPr>
              <a:t>Fitness FlipZ</a:t>
            </a:r>
            <a:endParaRPr b="1">
              <a:solidFill>
                <a:srgbClr val="0000FF"/>
              </a:solidFill>
              <a:latin typeface="Architects Daughter"/>
              <a:ea typeface="Architects Daughter"/>
              <a:cs typeface="Architects Daughter"/>
              <a:sym typeface="Architects Daughter"/>
            </a:endParaRPr>
          </a:p>
        </p:txBody>
      </p:sp>
      <p:sp>
        <p:nvSpPr>
          <p:cNvPr id="218" name="Google Shape;218;p29">
            <a:hlinkClick r:id="rId5"/>
          </p:cNvPr>
          <p:cNvSpPr txBox="1"/>
          <p:nvPr/>
        </p:nvSpPr>
        <p:spPr>
          <a:xfrm>
            <a:off x="6317700" y="322450"/>
            <a:ext cx="2019000" cy="400200"/>
          </a:xfrm>
          <a:prstGeom prst="rect">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Architects Daughter"/>
                <a:ea typeface="Architects Daughter"/>
                <a:cs typeface="Architects Daughter"/>
                <a:sym typeface="Architects Daughter"/>
              </a:rPr>
              <a:t>Cannon Spot Capture</a:t>
            </a:r>
            <a:endParaRPr b="1">
              <a:solidFill>
                <a:srgbClr val="FF0000"/>
              </a:solidFill>
              <a:latin typeface="Architects Daughter"/>
              <a:ea typeface="Architects Daughter"/>
              <a:cs typeface="Architects Daughter"/>
              <a:sym typeface="Architects Daughter"/>
            </a:endParaRPr>
          </a:p>
        </p:txBody>
      </p:sp>
      <p:sp>
        <p:nvSpPr>
          <p:cNvPr id="219" name="Google Shape;219;p29">
            <a:hlinkClick r:id="rId6"/>
          </p:cNvPr>
          <p:cNvSpPr txBox="1"/>
          <p:nvPr/>
        </p:nvSpPr>
        <p:spPr>
          <a:xfrm>
            <a:off x="6524350" y="1565550"/>
            <a:ext cx="1510200" cy="400200"/>
          </a:xfrm>
          <a:prstGeom prst="rect">
            <a:avLst/>
          </a:prstGeom>
          <a:solidFill>
            <a:schemeClr val="lt2"/>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ED7D31"/>
                </a:solidFill>
                <a:latin typeface="Architects Daughter"/>
                <a:ea typeface="Architects Daughter"/>
                <a:cs typeface="Architects Daughter"/>
                <a:sym typeface="Architects Daughter"/>
              </a:rPr>
              <a:t>Sneak Attack!!!</a:t>
            </a:r>
            <a:endParaRPr b="1">
              <a:solidFill>
                <a:srgbClr val="ED7D31"/>
              </a:solidFill>
              <a:latin typeface="Architects Daughter"/>
              <a:ea typeface="Architects Daughter"/>
              <a:cs typeface="Architects Daughter"/>
              <a:sym typeface="Architects Daughter"/>
            </a:endParaRPr>
          </a:p>
        </p:txBody>
      </p:sp>
      <p:sp>
        <p:nvSpPr>
          <p:cNvPr id="220" name="Google Shape;220;p29">
            <a:hlinkClick r:id="rId7"/>
          </p:cNvPr>
          <p:cNvSpPr txBox="1"/>
          <p:nvPr/>
        </p:nvSpPr>
        <p:spPr>
          <a:xfrm>
            <a:off x="6614950" y="2973850"/>
            <a:ext cx="1329000" cy="400200"/>
          </a:xfrm>
          <a:prstGeom prst="rect">
            <a:avLst/>
          </a:prstGeom>
          <a:solidFill>
            <a:srgbClr val="FFFFFF"/>
          </a:solidFill>
          <a:ln cap="flat" cmpd="sng" w="2857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BF9000"/>
                </a:solidFill>
                <a:latin typeface="Architects Daughter"/>
                <a:ea typeface="Architects Daughter"/>
                <a:cs typeface="Architects Daughter"/>
                <a:sym typeface="Architects Daughter"/>
              </a:rPr>
              <a:t>Drop the Dot</a:t>
            </a:r>
            <a:endParaRPr b="1">
              <a:solidFill>
                <a:srgbClr val="BF9000"/>
              </a:solidFill>
              <a:latin typeface="Architects Daughter"/>
              <a:ea typeface="Architects Daughter"/>
              <a:cs typeface="Architects Daughter"/>
              <a:sym typeface="Architects Daughter"/>
            </a:endParaRPr>
          </a:p>
        </p:txBody>
      </p:sp>
      <p:sp>
        <p:nvSpPr>
          <p:cNvPr id="221" name="Google Shape;221;p29">
            <a:hlinkClick r:id="rId8"/>
          </p:cNvPr>
          <p:cNvSpPr txBox="1"/>
          <p:nvPr/>
        </p:nvSpPr>
        <p:spPr>
          <a:xfrm>
            <a:off x="6593350" y="2269700"/>
            <a:ext cx="1372200" cy="400200"/>
          </a:xfrm>
          <a:prstGeom prst="rect">
            <a:avLst/>
          </a:prstGeom>
          <a:solidFill>
            <a:srgbClr val="FFFFFF"/>
          </a:solid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9900FF"/>
                </a:solidFill>
                <a:latin typeface="Architects Daughter"/>
                <a:ea typeface="Architects Daughter"/>
                <a:cs typeface="Architects Daughter"/>
                <a:sym typeface="Architects Daughter"/>
              </a:rPr>
              <a:t>Cone Race</a:t>
            </a:r>
            <a:endParaRPr b="1">
              <a:solidFill>
                <a:srgbClr val="9900FF"/>
              </a:solidFill>
              <a:latin typeface="Architects Daughter"/>
              <a:ea typeface="Architects Daughter"/>
              <a:cs typeface="Architects Daughter"/>
              <a:sym typeface="Architects Daughter"/>
            </a:endParaRPr>
          </a:p>
        </p:txBody>
      </p:sp>
      <p:pic>
        <p:nvPicPr>
          <p:cNvPr id="222" name="Google Shape;222;p29">
            <a:hlinkClick action="ppaction://hlinksldjump" r:id="rId9"/>
          </p:cNvPr>
          <p:cNvPicPr preferRelativeResize="0"/>
          <p:nvPr/>
        </p:nvPicPr>
        <p:blipFill rotWithShape="1">
          <a:blip r:embed="rId10">
            <a:alphaModFix/>
          </a:blip>
          <a:srcRect b="0" l="0" r="0" t="0"/>
          <a:stretch/>
        </p:blipFill>
        <p:spPr>
          <a:xfrm>
            <a:off x="8387200" y="4174184"/>
            <a:ext cx="704101" cy="969316"/>
          </a:xfrm>
          <a:prstGeom prst="rect">
            <a:avLst/>
          </a:prstGeom>
          <a:noFill/>
          <a:ln>
            <a:noFill/>
          </a:ln>
        </p:spPr>
      </p:pic>
      <p:sp>
        <p:nvSpPr>
          <p:cNvPr id="223" name="Google Shape;223;p29">
            <a:hlinkClick action="ppaction://hlinksldjump" r:id="rId11"/>
          </p:cNvPr>
          <p:cNvSpPr txBox="1"/>
          <p:nvPr/>
        </p:nvSpPr>
        <p:spPr>
          <a:xfrm>
            <a:off x="6524350" y="3678000"/>
            <a:ext cx="1510200" cy="400200"/>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Back to PE Games</a:t>
            </a:r>
            <a:endParaRPr>
              <a:latin typeface="Calibri"/>
              <a:ea typeface="Calibri"/>
              <a:cs typeface="Calibri"/>
              <a:sym typeface="Calibri"/>
            </a:endParaRPr>
          </a:p>
        </p:txBody>
      </p:sp>
      <p:pic>
        <p:nvPicPr>
          <p:cNvPr id="224" name="Google Shape;224;p29">
            <a:hlinkClick action="ppaction://hlinksldjump" r:id="rId12"/>
          </p:cNvPr>
          <p:cNvPicPr preferRelativeResize="0"/>
          <p:nvPr/>
        </p:nvPicPr>
        <p:blipFill rotWithShape="1">
          <a:blip r:embed="rId13">
            <a:alphaModFix/>
          </a:blip>
          <a:srcRect b="0" l="26443" r="24785" t="12648"/>
          <a:stretch/>
        </p:blipFill>
        <p:spPr>
          <a:xfrm flipH="1">
            <a:off x="2930850" y="247400"/>
            <a:ext cx="2506025" cy="4648700"/>
          </a:xfrm>
          <a:prstGeom prst="rect">
            <a:avLst/>
          </a:prstGeom>
          <a:noFill/>
          <a:ln>
            <a:noFill/>
          </a:ln>
        </p:spPr>
      </p:pic>
      <p:pic>
        <p:nvPicPr>
          <p:cNvPr id="225" name="Google Shape;225;p29"/>
          <p:cNvPicPr preferRelativeResize="0"/>
          <p:nvPr/>
        </p:nvPicPr>
        <p:blipFill>
          <a:blip r:embed="rId14">
            <a:alphaModFix/>
          </a:blip>
          <a:stretch>
            <a:fillRect/>
          </a:stretch>
        </p:blipFill>
        <p:spPr>
          <a:xfrm>
            <a:off x="4370264" y="2211895"/>
            <a:ext cx="285510" cy="3077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9" name="Shape 229"/>
        <p:cNvGrpSpPr/>
        <p:nvPr/>
      </p:nvGrpSpPr>
      <p:grpSpPr>
        <a:xfrm>
          <a:off x="0" y="0"/>
          <a:ext cx="0" cy="0"/>
          <a:chOff x="0" y="0"/>
          <a:chExt cx="0" cy="0"/>
        </a:xfrm>
      </p:grpSpPr>
      <p:sp>
        <p:nvSpPr>
          <p:cNvPr id="230" name="Google Shape;230;p30"/>
          <p:cNvSpPr/>
          <p:nvPr/>
        </p:nvSpPr>
        <p:spPr>
          <a:xfrm>
            <a:off x="2064675" y="274150"/>
            <a:ext cx="5631600" cy="780000"/>
          </a:xfrm>
          <a:prstGeom prst="doubleWave">
            <a:avLst>
              <a:gd fmla="val 6250" name="adj1"/>
              <a:gd fmla="val 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i="1" lang="en" sz="2900">
                <a:solidFill>
                  <a:srgbClr val="FFF2CC"/>
                </a:solidFill>
                <a:latin typeface="Comic Sans MS"/>
                <a:ea typeface="Comic Sans MS"/>
                <a:cs typeface="Comic Sans MS"/>
                <a:sym typeface="Comic Sans MS"/>
              </a:rPr>
              <a:t>Med/Large Group Games</a:t>
            </a:r>
            <a:endParaRPr b="0" i="1" sz="2900" u="none" cap="none" strike="noStrike">
              <a:solidFill>
                <a:srgbClr val="FFF2CC"/>
              </a:solidFill>
              <a:latin typeface="Comic Sans MS"/>
              <a:ea typeface="Comic Sans MS"/>
              <a:cs typeface="Comic Sans MS"/>
              <a:sym typeface="Comic Sans MS"/>
            </a:endParaRPr>
          </a:p>
        </p:txBody>
      </p:sp>
      <p:sp>
        <p:nvSpPr>
          <p:cNvPr id="231" name="Google Shape;231;p30"/>
          <p:cNvSpPr txBox="1"/>
          <p:nvPr>
            <p:ph type="title"/>
          </p:nvPr>
        </p:nvSpPr>
        <p:spPr>
          <a:xfrm>
            <a:off x="271800" y="112588"/>
            <a:ext cx="1563300" cy="1324200"/>
          </a:xfrm>
          <a:prstGeom prst="rect">
            <a:avLst/>
          </a:prstGeom>
          <a:solidFill>
            <a:srgbClr val="FFFFFF"/>
          </a:solidFill>
          <a:ln cap="flat" cmpd="sng" w="76200">
            <a:solidFill>
              <a:srgbClr val="0000FF"/>
            </a:solidFill>
            <a:prstDash val="solid"/>
            <a:round/>
            <a:headEnd len="sm" w="sm" type="none"/>
            <a:tailEnd len="sm" w="sm" type="none"/>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sz="2700"/>
              <a:t> </a:t>
            </a:r>
            <a:endParaRPr sz="2700"/>
          </a:p>
        </p:txBody>
      </p:sp>
      <p:pic>
        <p:nvPicPr>
          <p:cNvPr id="232" name="Google Shape;232;p30">
            <a:hlinkClick action="ppaction://hlinksldjump" r:id="rId4"/>
          </p:cNvPr>
          <p:cNvPicPr preferRelativeResize="0"/>
          <p:nvPr/>
        </p:nvPicPr>
        <p:blipFill rotWithShape="1">
          <a:blip r:embed="rId5">
            <a:alphaModFix/>
          </a:blip>
          <a:srcRect b="0" l="0" r="0" t="0"/>
          <a:stretch/>
        </p:blipFill>
        <p:spPr>
          <a:xfrm>
            <a:off x="6250975" y="4016845"/>
            <a:ext cx="1121400" cy="919553"/>
          </a:xfrm>
          <a:prstGeom prst="rect">
            <a:avLst/>
          </a:prstGeom>
          <a:noFill/>
          <a:ln>
            <a:noFill/>
          </a:ln>
        </p:spPr>
      </p:pic>
      <p:pic>
        <p:nvPicPr>
          <p:cNvPr id="233" name="Google Shape;233;p30">
            <a:hlinkClick/>
          </p:cNvPr>
          <p:cNvPicPr preferRelativeResize="0"/>
          <p:nvPr/>
        </p:nvPicPr>
        <p:blipFill rotWithShape="1">
          <a:blip r:embed="rId6">
            <a:alphaModFix/>
          </a:blip>
          <a:srcRect b="0" l="0" r="0" t="0"/>
          <a:stretch/>
        </p:blipFill>
        <p:spPr>
          <a:xfrm flipH="1">
            <a:off x="6037631" y="3349400"/>
            <a:ext cx="718300" cy="607025"/>
          </a:xfrm>
          <a:prstGeom prst="rect">
            <a:avLst/>
          </a:prstGeom>
          <a:noFill/>
          <a:ln>
            <a:noFill/>
          </a:ln>
        </p:spPr>
      </p:pic>
      <p:sp>
        <p:nvSpPr>
          <p:cNvPr id="234" name="Google Shape;234;p30">
            <a:hlinkClick/>
          </p:cNvPr>
          <p:cNvSpPr/>
          <p:nvPr/>
        </p:nvSpPr>
        <p:spPr>
          <a:xfrm>
            <a:off x="6821000" y="3526000"/>
            <a:ext cx="240300" cy="248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30"/>
          <p:cNvSpPr txBox="1"/>
          <p:nvPr/>
        </p:nvSpPr>
        <p:spPr>
          <a:xfrm>
            <a:off x="7126375" y="3496300"/>
            <a:ext cx="649200" cy="337500"/>
          </a:xfrm>
          <a:prstGeom prst="rect">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Calibri"/>
                <a:ea typeface="Calibri"/>
                <a:cs typeface="Calibri"/>
                <a:sym typeface="Calibri"/>
              </a:rPr>
              <a:t>Equipment Room</a:t>
            </a:r>
            <a:endParaRPr b="1" i="0" sz="700" u="none" cap="none" strike="noStrike">
              <a:solidFill>
                <a:srgbClr val="000000"/>
              </a:solidFill>
              <a:latin typeface="Calibri"/>
              <a:ea typeface="Calibri"/>
              <a:cs typeface="Calibri"/>
              <a:sym typeface="Calibri"/>
            </a:endParaRPr>
          </a:p>
        </p:txBody>
      </p:sp>
      <p:pic>
        <p:nvPicPr>
          <p:cNvPr id="236" name="Google Shape;236;p30">
            <a:hlinkClick action="ppaction://hlinksldjump" r:id="rId7"/>
          </p:cNvPr>
          <p:cNvPicPr preferRelativeResize="0"/>
          <p:nvPr/>
        </p:nvPicPr>
        <p:blipFill rotWithShape="1">
          <a:blip r:embed="rId8">
            <a:alphaModFix/>
          </a:blip>
          <a:srcRect b="0" l="0" r="0" t="0"/>
          <a:stretch/>
        </p:blipFill>
        <p:spPr>
          <a:xfrm rot="11">
            <a:off x="4303394" y="3159727"/>
            <a:ext cx="1234882" cy="1011595"/>
          </a:xfrm>
          <a:prstGeom prst="rect">
            <a:avLst/>
          </a:prstGeom>
          <a:noFill/>
          <a:ln>
            <a:noFill/>
          </a:ln>
        </p:spPr>
      </p:pic>
      <p:pic>
        <p:nvPicPr>
          <p:cNvPr id="237" name="Google Shape;237;p30">
            <a:hlinkClick action="ppaction://hlinksldjump" r:id="rId9"/>
          </p:cNvPr>
          <p:cNvPicPr preferRelativeResize="0"/>
          <p:nvPr/>
        </p:nvPicPr>
        <p:blipFill rotWithShape="1">
          <a:blip r:embed="rId10">
            <a:alphaModFix/>
          </a:blip>
          <a:srcRect b="0" l="0" r="0" t="0"/>
          <a:stretch/>
        </p:blipFill>
        <p:spPr>
          <a:xfrm>
            <a:off x="2249575" y="1170375"/>
            <a:ext cx="1007417" cy="1011600"/>
          </a:xfrm>
          <a:prstGeom prst="rect">
            <a:avLst/>
          </a:prstGeom>
          <a:noFill/>
          <a:ln>
            <a:noFill/>
          </a:ln>
        </p:spPr>
      </p:pic>
      <p:pic>
        <p:nvPicPr>
          <p:cNvPr id="238" name="Google Shape;238;p30">
            <a:hlinkClick action="ppaction://hlinksldjump" r:id="rId11"/>
          </p:cNvPr>
          <p:cNvPicPr preferRelativeResize="0"/>
          <p:nvPr/>
        </p:nvPicPr>
        <p:blipFill rotWithShape="1">
          <a:blip r:embed="rId12">
            <a:alphaModFix/>
          </a:blip>
          <a:srcRect b="0" l="0" r="0" t="0"/>
          <a:stretch/>
        </p:blipFill>
        <p:spPr>
          <a:xfrm>
            <a:off x="1552025" y="2304049"/>
            <a:ext cx="2340550" cy="2340550"/>
          </a:xfrm>
          <a:prstGeom prst="rect">
            <a:avLst/>
          </a:prstGeom>
          <a:noFill/>
          <a:ln>
            <a:noFill/>
          </a:ln>
        </p:spPr>
      </p:pic>
      <p:pic>
        <p:nvPicPr>
          <p:cNvPr id="239" name="Google Shape;239;p30">
            <a:hlinkClick action="ppaction://hlinksldjump" r:id="rId13"/>
          </p:cNvPr>
          <p:cNvPicPr preferRelativeResize="0"/>
          <p:nvPr/>
        </p:nvPicPr>
        <p:blipFill rotWithShape="1">
          <a:blip r:embed="rId14">
            <a:alphaModFix/>
          </a:blip>
          <a:srcRect b="1499" l="31000" r="35589" t="-1500"/>
          <a:stretch/>
        </p:blipFill>
        <p:spPr>
          <a:xfrm>
            <a:off x="438100" y="1527375"/>
            <a:ext cx="1062900" cy="3181500"/>
          </a:xfrm>
          <a:prstGeom prst="rect">
            <a:avLst/>
          </a:prstGeom>
          <a:noFill/>
          <a:ln>
            <a:noFill/>
          </a:ln>
        </p:spPr>
      </p:pic>
      <p:pic>
        <p:nvPicPr>
          <p:cNvPr id="240" name="Google Shape;240;p30">
            <a:hlinkClick action="ppaction://hlinksldjump" r:id="rId15"/>
          </p:cNvPr>
          <p:cNvPicPr preferRelativeResize="0"/>
          <p:nvPr/>
        </p:nvPicPr>
        <p:blipFill rotWithShape="1">
          <a:blip r:embed="rId16">
            <a:alphaModFix/>
          </a:blip>
          <a:srcRect b="0" l="0" r="0" t="0"/>
          <a:stretch/>
        </p:blipFill>
        <p:spPr>
          <a:xfrm>
            <a:off x="36025" y="4058609"/>
            <a:ext cx="704101" cy="969316"/>
          </a:xfrm>
          <a:prstGeom prst="rect">
            <a:avLst/>
          </a:prstGeom>
          <a:noFill/>
          <a:ln>
            <a:noFill/>
          </a:ln>
        </p:spPr>
      </p:pic>
      <p:pic>
        <p:nvPicPr>
          <p:cNvPr id="241" name="Google Shape;241;p30">
            <a:hlinkClick action="ppaction://hlinksldjump" r:id="rId17"/>
          </p:cNvPr>
          <p:cNvPicPr preferRelativeResize="0"/>
          <p:nvPr/>
        </p:nvPicPr>
        <p:blipFill rotWithShape="1">
          <a:blip r:embed="rId18">
            <a:alphaModFix/>
          </a:blip>
          <a:srcRect b="0" l="32808" r="33822" t="0"/>
          <a:stretch/>
        </p:blipFill>
        <p:spPr>
          <a:xfrm>
            <a:off x="7840650" y="884150"/>
            <a:ext cx="1303350" cy="3905900"/>
          </a:xfrm>
          <a:prstGeom prst="rect">
            <a:avLst/>
          </a:prstGeom>
          <a:noFill/>
          <a:ln>
            <a:noFill/>
          </a:ln>
        </p:spPr>
      </p:pic>
      <p:pic>
        <p:nvPicPr>
          <p:cNvPr id="242" name="Google Shape;242;p30"/>
          <p:cNvPicPr preferRelativeResize="0"/>
          <p:nvPr/>
        </p:nvPicPr>
        <p:blipFill>
          <a:blip r:embed="rId19">
            <a:alphaModFix/>
          </a:blip>
          <a:stretch>
            <a:fillRect/>
          </a:stretch>
        </p:blipFill>
        <p:spPr>
          <a:xfrm>
            <a:off x="8168664" y="2763725"/>
            <a:ext cx="313061" cy="337500"/>
          </a:xfrm>
          <a:prstGeom prst="rect">
            <a:avLst/>
          </a:prstGeom>
          <a:noFill/>
          <a:ln>
            <a:noFill/>
          </a:ln>
        </p:spPr>
      </p:pic>
      <p:pic>
        <p:nvPicPr>
          <p:cNvPr id="243" name="Google Shape;243;p30"/>
          <p:cNvPicPr preferRelativeResize="0"/>
          <p:nvPr/>
        </p:nvPicPr>
        <p:blipFill>
          <a:blip r:embed="rId19">
            <a:alphaModFix/>
          </a:blip>
          <a:stretch>
            <a:fillRect/>
          </a:stretch>
        </p:blipFill>
        <p:spPr>
          <a:xfrm>
            <a:off x="492750" y="170219"/>
            <a:ext cx="1121402" cy="12089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 name="Shape 247"/>
        <p:cNvGrpSpPr/>
        <p:nvPr/>
      </p:nvGrpSpPr>
      <p:grpSpPr>
        <a:xfrm>
          <a:off x="0" y="0"/>
          <a:ext cx="0" cy="0"/>
          <a:chOff x="0" y="0"/>
          <a:chExt cx="0" cy="0"/>
        </a:xfrm>
      </p:grpSpPr>
      <p:pic>
        <p:nvPicPr>
          <p:cNvPr id="248" name="Google Shape;248;p31">
            <a:hlinkClick r:id="rId4"/>
          </p:cNvPr>
          <p:cNvPicPr preferRelativeResize="0"/>
          <p:nvPr/>
        </p:nvPicPr>
        <p:blipFill rotWithShape="1">
          <a:blip r:embed="rId5">
            <a:alphaModFix/>
          </a:blip>
          <a:srcRect b="0" l="0" r="0" t="0"/>
          <a:stretch/>
        </p:blipFill>
        <p:spPr>
          <a:xfrm rot="1595311">
            <a:off x="7379146" y="2321002"/>
            <a:ext cx="1441063" cy="1180516"/>
          </a:xfrm>
          <a:prstGeom prst="rect">
            <a:avLst/>
          </a:prstGeom>
          <a:noFill/>
          <a:ln>
            <a:noFill/>
          </a:ln>
        </p:spPr>
      </p:pic>
      <p:pic>
        <p:nvPicPr>
          <p:cNvPr id="249" name="Google Shape;249;p31">
            <a:hlinkClick r:id="rId6"/>
          </p:cNvPr>
          <p:cNvPicPr preferRelativeResize="0"/>
          <p:nvPr/>
        </p:nvPicPr>
        <p:blipFill rotWithShape="1">
          <a:blip r:embed="rId7">
            <a:alphaModFix/>
          </a:blip>
          <a:srcRect b="0" l="0" r="0" t="0"/>
          <a:stretch/>
        </p:blipFill>
        <p:spPr>
          <a:xfrm flipH="1" rot="-982911">
            <a:off x="570974" y="2342275"/>
            <a:ext cx="1500875" cy="1229501"/>
          </a:xfrm>
          <a:prstGeom prst="rect">
            <a:avLst/>
          </a:prstGeom>
          <a:noFill/>
          <a:ln>
            <a:noFill/>
          </a:ln>
        </p:spPr>
      </p:pic>
      <p:sp>
        <p:nvSpPr>
          <p:cNvPr id="250" name="Google Shape;250;p31"/>
          <p:cNvSpPr/>
          <p:nvPr/>
        </p:nvSpPr>
        <p:spPr>
          <a:xfrm>
            <a:off x="2434325" y="2273250"/>
            <a:ext cx="704100" cy="597000"/>
          </a:xfrm>
          <a:prstGeom prst="flowChartConnector">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p31">
            <a:hlinkClick r:id="rId8"/>
          </p:cNvPr>
          <p:cNvPicPr preferRelativeResize="0"/>
          <p:nvPr/>
        </p:nvPicPr>
        <p:blipFill rotWithShape="1">
          <a:blip r:embed="rId9">
            <a:alphaModFix/>
          </a:blip>
          <a:srcRect b="0" l="0" r="0" t="0"/>
          <a:stretch/>
        </p:blipFill>
        <p:spPr>
          <a:xfrm rot="1270963">
            <a:off x="7365798" y="1066513"/>
            <a:ext cx="1192182" cy="976625"/>
          </a:xfrm>
          <a:prstGeom prst="rect">
            <a:avLst/>
          </a:prstGeom>
          <a:noFill/>
          <a:ln>
            <a:noFill/>
          </a:ln>
        </p:spPr>
      </p:pic>
      <p:sp>
        <p:nvSpPr>
          <p:cNvPr id="252" name="Google Shape;252;p31"/>
          <p:cNvSpPr/>
          <p:nvPr/>
        </p:nvSpPr>
        <p:spPr>
          <a:xfrm>
            <a:off x="6337675" y="1376338"/>
            <a:ext cx="474600" cy="535800"/>
          </a:xfrm>
          <a:prstGeom prst="flowChartConnector">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1">
            <a:hlinkClick r:id="rId10"/>
          </p:cNvPr>
          <p:cNvSpPr/>
          <p:nvPr/>
        </p:nvSpPr>
        <p:spPr>
          <a:xfrm>
            <a:off x="6021250" y="2334438"/>
            <a:ext cx="474600" cy="474600"/>
          </a:xfrm>
          <a:prstGeom prst="flowChartConnector">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endParaRPr>
          </a:p>
        </p:txBody>
      </p:sp>
      <p:sp>
        <p:nvSpPr>
          <p:cNvPr id="254" name="Google Shape;254;p31"/>
          <p:cNvSpPr txBox="1"/>
          <p:nvPr/>
        </p:nvSpPr>
        <p:spPr>
          <a:xfrm>
            <a:off x="3039175" y="-44075"/>
            <a:ext cx="2403900" cy="106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1" lang="en" sz="5000">
                <a:solidFill>
                  <a:srgbClr val="FFFFFF"/>
                </a:solidFill>
                <a:latin typeface="Caveat"/>
                <a:ea typeface="Caveat"/>
                <a:cs typeface="Caveat"/>
                <a:sym typeface="Caveat"/>
              </a:rPr>
              <a:t>Stompers</a:t>
            </a:r>
            <a:endParaRPr b="1" i="0" sz="5000" u="none" cap="none" strike="noStrike">
              <a:solidFill>
                <a:srgbClr val="FFFFFF"/>
              </a:solidFill>
              <a:latin typeface="Caveat"/>
              <a:ea typeface="Caveat"/>
              <a:cs typeface="Caveat"/>
              <a:sym typeface="Caveat"/>
            </a:endParaRPr>
          </a:p>
        </p:txBody>
      </p:sp>
      <p:pic>
        <p:nvPicPr>
          <p:cNvPr id="255" name="Google Shape;255;p31">
            <a:hlinkClick action="ppaction://hlinksldjump" r:id="rId11"/>
          </p:cNvPr>
          <p:cNvPicPr preferRelativeResize="0"/>
          <p:nvPr/>
        </p:nvPicPr>
        <p:blipFill rotWithShape="1">
          <a:blip r:embed="rId12">
            <a:alphaModFix/>
          </a:blip>
          <a:srcRect b="0" l="0" r="0" t="0"/>
          <a:stretch/>
        </p:blipFill>
        <p:spPr>
          <a:xfrm>
            <a:off x="7883413" y="4036309"/>
            <a:ext cx="704101" cy="969316"/>
          </a:xfrm>
          <a:prstGeom prst="rect">
            <a:avLst/>
          </a:prstGeom>
          <a:noFill/>
          <a:ln>
            <a:noFill/>
          </a:ln>
        </p:spPr>
      </p:pic>
      <p:pic>
        <p:nvPicPr>
          <p:cNvPr id="256" name="Google Shape;256;p31">
            <a:hlinkClick r:id="rId13"/>
          </p:cNvPr>
          <p:cNvPicPr preferRelativeResize="0"/>
          <p:nvPr/>
        </p:nvPicPr>
        <p:blipFill rotWithShape="1">
          <a:blip r:embed="rId14">
            <a:alphaModFix/>
          </a:blip>
          <a:srcRect b="0" l="0" r="0" t="0"/>
          <a:stretch/>
        </p:blipFill>
        <p:spPr>
          <a:xfrm rot="219020">
            <a:off x="4139078" y="1192403"/>
            <a:ext cx="1347563" cy="2410246"/>
          </a:xfrm>
          <a:prstGeom prst="rect">
            <a:avLst/>
          </a:prstGeom>
          <a:noFill/>
          <a:ln>
            <a:noFill/>
          </a:ln>
        </p:spPr>
      </p:pic>
      <p:pic>
        <p:nvPicPr>
          <p:cNvPr id="257" name="Google Shape;257;p31">
            <a:hlinkClick r:id="rId15"/>
          </p:cNvPr>
          <p:cNvPicPr preferRelativeResize="0"/>
          <p:nvPr/>
        </p:nvPicPr>
        <p:blipFill rotWithShape="1">
          <a:blip r:embed="rId16">
            <a:alphaModFix/>
          </a:blip>
          <a:srcRect b="0" l="0" r="0" t="0"/>
          <a:stretch/>
        </p:blipFill>
        <p:spPr>
          <a:xfrm rot="1231102">
            <a:off x="6109094" y="3205818"/>
            <a:ext cx="1399441" cy="1399441"/>
          </a:xfrm>
          <a:prstGeom prst="rect">
            <a:avLst/>
          </a:prstGeom>
          <a:noFill/>
          <a:ln>
            <a:noFill/>
          </a:ln>
        </p:spPr>
      </p:pic>
      <p:pic>
        <p:nvPicPr>
          <p:cNvPr id="258" name="Google Shape;258;p31">
            <a:hlinkClick r:id="rId17"/>
          </p:cNvPr>
          <p:cNvPicPr preferRelativeResize="0"/>
          <p:nvPr/>
        </p:nvPicPr>
        <p:blipFill rotWithShape="1">
          <a:blip r:embed="rId18">
            <a:alphaModFix/>
          </a:blip>
          <a:srcRect b="0" l="0" r="0" t="0"/>
          <a:stretch/>
        </p:blipFill>
        <p:spPr>
          <a:xfrm flipH="1">
            <a:off x="2575575" y="867576"/>
            <a:ext cx="1288650" cy="1374500"/>
          </a:xfrm>
          <a:prstGeom prst="rect">
            <a:avLst/>
          </a:prstGeom>
          <a:noFill/>
          <a:ln>
            <a:noFill/>
          </a:ln>
        </p:spPr>
      </p:pic>
      <p:pic>
        <p:nvPicPr>
          <p:cNvPr id="259" name="Google Shape;259;p31">
            <a:hlinkClick r:id="rId19"/>
          </p:cNvPr>
          <p:cNvPicPr preferRelativeResize="0"/>
          <p:nvPr/>
        </p:nvPicPr>
        <p:blipFill rotWithShape="1">
          <a:blip r:embed="rId20">
            <a:alphaModFix/>
          </a:blip>
          <a:srcRect b="0" l="0" r="0" t="0"/>
          <a:stretch/>
        </p:blipFill>
        <p:spPr>
          <a:xfrm flipH="1" rot="-888914">
            <a:off x="2354137" y="2843212"/>
            <a:ext cx="1576372" cy="1576372"/>
          </a:xfrm>
          <a:prstGeom prst="rect">
            <a:avLst/>
          </a:prstGeom>
          <a:noFill/>
          <a:ln>
            <a:noFill/>
          </a:ln>
        </p:spPr>
      </p:pic>
      <p:pic>
        <p:nvPicPr>
          <p:cNvPr id="260" name="Google Shape;260;p31"/>
          <p:cNvPicPr preferRelativeResize="0"/>
          <p:nvPr/>
        </p:nvPicPr>
        <p:blipFill>
          <a:blip r:embed="rId21">
            <a:alphaModFix/>
          </a:blip>
          <a:stretch>
            <a:fillRect/>
          </a:stretch>
        </p:blipFill>
        <p:spPr>
          <a:xfrm>
            <a:off x="-541100" y="490088"/>
            <a:ext cx="2129525" cy="2129525"/>
          </a:xfrm>
          <a:prstGeom prst="rect">
            <a:avLst/>
          </a:prstGeom>
          <a:noFill/>
          <a:ln>
            <a:noFill/>
          </a:ln>
        </p:spPr>
      </p:pic>
      <p:sp>
        <p:nvSpPr>
          <p:cNvPr id="261" name="Google Shape;261;p31"/>
          <p:cNvSpPr txBox="1"/>
          <p:nvPr/>
        </p:nvSpPr>
        <p:spPr>
          <a:xfrm>
            <a:off x="7801675" y="1320325"/>
            <a:ext cx="867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Cube Catch</a:t>
            </a:r>
            <a:endParaRPr b="1" sz="1200">
              <a:solidFill>
                <a:schemeClr val="lt1"/>
              </a:solidFill>
              <a:latin typeface="Calibri"/>
              <a:ea typeface="Calibri"/>
              <a:cs typeface="Calibri"/>
              <a:sym typeface="Calibri"/>
            </a:endParaRPr>
          </a:p>
        </p:txBody>
      </p:sp>
      <p:sp>
        <p:nvSpPr>
          <p:cNvPr id="262" name="Google Shape;262;p31"/>
          <p:cNvSpPr txBox="1"/>
          <p:nvPr/>
        </p:nvSpPr>
        <p:spPr>
          <a:xfrm>
            <a:off x="7883425" y="2751200"/>
            <a:ext cx="755100" cy="5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7F7F7"/>
                </a:solidFill>
                <a:latin typeface="Calibri"/>
                <a:ea typeface="Calibri"/>
                <a:cs typeface="Calibri"/>
                <a:sym typeface="Calibri"/>
              </a:rPr>
              <a:t>Stomper 101</a:t>
            </a:r>
            <a:endParaRPr b="1" sz="1200">
              <a:solidFill>
                <a:srgbClr val="F7F7F7"/>
              </a:solidFill>
              <a:latin typeface="Calibri"/>
              <a:ea typeface="Calibri"/>
              <a:cs typeface="Calibri"/>
              <a:sym typeface="Calibri"/>
            </a:endParaRPr>
          </a:p>
        </p:txBody>
      </p:sp>
      <p:sp>
        <p:nvSpPr>
          <p:cNvPr id="263" name="Google Shape;263;p31"/>
          <p:cNvSpPr txBox="1"/>
          <p:nvPr/>
        </p:nvSpPr>
        <p:spPr>
          <a:xfrm>
            <a:off x="6495850" y="3622075"/>
            <a:ext cx="837300" cy="4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Calibri"/>
                <a:ea typeface="Calibri"/>
                <a:cs typeface="Calibri"/>
                <a:sym typeface="Calibri"/>
              </a:rPr>
              <a:t>Free Lessons</a:t>
            </a:r>
            <a:endParaRPr b="1" sz="1200">
              <a:solidFill>
                <a:schemeClr val="lt1"/>
              </a:solidFill>
              <a:latin typeface="Calibri"/>
              <a:ea typeface="Calibri"/>
              <a:cs typeface="Calibri"/>
              <a:sym typeface="Calibri"/>
            </a:endParaRPr>
          </a:p>
        </p:txBody>
      </p:sp>
      <p:sp>
        <p:nvSpPr>
          <p:cNvPr id="264" name="Google Shape;264;p31"/>
          <p:cNvSpPr txBox="1"/>
          <p:nvPr/>
        </p:nvSpPr>
        <p:spPr>
          <a:xfrm>
            <a:off x="4289075" y="3004950"/>
            <a:ext cx="12087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Stomp n Shoot</a:t>
            </a:r>
            <a:endParaRPr b="1" sz="1200">
              <a:solidFill>
                <a:schemeClr val="lt1"/>
              </a:solidFill>
              <a:latin typeface="Calibri"/>
              <a:ea typeface="Calibri"/>
              <a:cs typeface="Calibri"/>
              <a:sym typeface="Calibri"/>
            </a:endParaRPr>
          </a:p>
        </p:txBody>
      </p:sp>
      <p:sp>
        <p:nvSpPr>
          <p:cNvPr id="265" name="Google Shape;265;p31"/>
          <p:cNvSpPr txBox="1"/>
          <p:nvPr/>
        </p:nvSpPr>
        <p:spPr>
          <a:xfrm>
            <a:off x="2640575" y="1222225"/>
            <a:ext cx="1003500" cy="4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Calibri"/>
                <a:ea typeface="Calibri"/>
                <a:cs typeface="Calibri"/>
                <a:sym typeface="Calibri"/>
              </a:rPr>
              <a:t>2 Base Stomper Ball</a:t>
            </a:r>
            <a:endParaRPr b="1" sz="1200">
              <a:solidFill>
                <a:schemeClr val="lt1"/>
              </a:solidFill>
              <a:latin typeface="Calibri"/>
              <a:ea typeface="Calibri"/>
              <a:cs typeface="Calibri"/>
              <a:sym typeface="Calibri"/>
            </a:endParaRPr>
          </a:p>
        </p:txBody>
      </p:sp>
      <p:sp>
        <p:nvSpPr>
          <p:cNvPr id="266" name="Google Shape;266;p31"/>
          <p:cNvSpPr txBox="1"/>
          <p:nvPr/>
        </p:nvSpPr>
        <p:spPr>
          <a:xfrm>
            <a:off x="2462925" y="3411450"/>
            <a:ext cx="1041300" cy="53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Calibri"/>
                <a:ea typeface="Calibri"/>
                <a:cs typeface="Calibri"/>
                <a:sym typeface="Calibri"/>
              </a:rPr>
              <a:t>Triangle Stompers</a:t>
            </a:r>
            <a:endParaRPr b="1" sz="1200">
              <a:solidFill>
                <a:schemeClr val="lt1"/>
              </a:solidFill>
              <a:latin typeface="Calibri"/>
              <a:ea typeface="Calibri"/>
              <a:cs typeface="Calibri"/>
              <a:sym typeface="Calibri"/>
            </a:endParaRPr>
          </a:p>
        </p:txBody>
      </p:sp>
      <p:sp>
        <p:nvSpPr>
          <p:cNvPr id="267" name="Google Shape;267;p31"/>
          <p:cNvSpPr txBox="1"/>
          <p:nvPr/>
        </p:nvSpPr>
        <p:spPr>
          <a:xfrm>
            <a:off x="845125" y="2679975"/>
            <a:ext cx="6639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Calibri"/>
                <a:ea typeface="Calibri"/>
                <a:cs typeface="Calibri"/>
                <a:sym typeface="Calibri"/>
              </a:rPr>
              <a:t>Stomp n Catch</a:t>
            </a:r>
            <a:endParaRPr b="1" sz="1200">
              <a:solidFill>
                <a:schemeClr val="lt1"/>
              </a:solidFill>
              <a:latin typeface="Calibri"/>
              <a:ea typeface="Calibri"/>
              <a:cs typeface="Calibri"/>
              <a:sym typeface="Calibri"/>
            </a:endParaRPr>
          </a:p>
        </p:txBody>
      </p:sp>
      <p:sp>
        <p:nvSpPr>
          <p:cNvPr id="268" name="Google Shape;268;p31"/>
          <p:cNvSpPr txBox="1"/>
          <p:nvPr/>
        </p:nvSpPr>
        <p:spPr>
          <a:xfrm>
            <a:off x="5986900" y="2407050"/>
            <a:ext cx="543300" cy="3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libri"/>
                <a:ea typeface="Calibri"/>
                <a:cs typeface="Calibri"/>
                <a:sym typeface="Calibri"/>
              </a:rPr>
              <a:t>Shop</a:t>
            </a:r>
            <a:endParaRPr b="1" sz="12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pic>
        <p:nvPicPr>
          <p:cNvPr id="273" name="Google Shape;273;p32">
            <a:hlinkClick action="ppaction://hlinksldjump" r:id="rId4"/>
          </p:cNvPr>
          <p:cNvPicPr preferRelativeResize="0"/>
          <p:nvPr/>
        </p:nvPicPr>
        <p:blipFill rotWithShape="1">
          <a:blip r:embed="rId5">
            <a:alphaModFix/>
          </a:blip>
          <a:srcRect b="0" l="0" r="0" t="0"/>
          <a:stretch/>
        </p:blipFill>
        <p:spPr>
          <a:xfrm>
            <a:off x="7925845" y="4057250"/>
            <a:ext cx="1054401" cy="1072274"/>
          </a:xfrm>
          <a:prstGeom prst="rect">
            <a:avLst/>
          </a:prstGeom>
          <a:noFill/>
          <a:ln>
            <a:noFill/>
          </a:ln>
        </p:spPr>
      </p:pic>
      <p:pic>
        <p:nvPicPr>
          <p:cNvPr id="274" name="Google Shape;274;p32">
            <a:hlinkClick r:id="rId6"/>
          </p:cNvPr>
          <p:cNvPicPr preferRelativeResize="0"/>
          <p:nvPr/>
        </p:nvPicPr>
        <p:blipFill rotWithShape="1">
          <a:blip r:embed="rId7">
            <a:alphaModFix/>
          </a:blip>
          <a:srcRect b="0" l="0" r="0" t="0"/>
          <a:stretch/>
        </p:blipFill>
        <p:spPr>
          <a:xfrm>
            <a:off x="1008950" y="2102275"/>
            <a:ext cx="2590225" cy="2590225"/>
          </a:xfrm>
          <a:prstGeom prst="rect">
            <a:avLst/>
          </a:prstGeom>
          <a:noFill/>
          <a:ln>
            <a:noFill/>
          </a:ln>
        </p:spPr>
      </p:pic>
      <p:pic>
        <p:nvPicPr>
          <p:cNvPr id="275" name="Google Shape;275;p32">
            <a:hlinkClick r:id="rId8"/>
          </p:cNvPr>
          <p:cNvPicPr preferRelativeResize="0"/>
          <p:nvPr/>
        </p:nvPicPr>
        <p:blipFill rotWithShape="1">
          <a:blip r:embed="rId7">
            <a:alphaModFix/>
          </a:blip>
          <a:srcRect b="0" l="0" r="0" t="0"/>
          <a:stretch/>
        </p:blipFill>
        <p:spPr>
          <a:xfrm>
            <a:off x="5309875" y="2147291"/>
            <a:ext cx="2500225" cy="2500196"/>
          </a:xfrm>
          <a:prstGeom prst="rect">
            <a:avLst/>
          </a:prstGeom>
          <a:noFill/>
          <a:ln>
            <a:noFill/>
          </a:ln>
        </p:spPr>
      </p:pic>
      <p:pic>
        <p:nvPicPr>
          <p:cNvPr id="276" name="Google Shape;276;p32"/>
          <p:cNvPicPr preferRelativeResize="0"/>
          <p:nvPr/>
        </p:nvPicPr>
        <p:blipFill>
          <a:blip r:embed="rId9">
            <a:alphaModFix/>
          </a:blip>
          <a:stretch>
            <a:fillRect/>
          </a:stretch>
        </p:blipFill>
        <p:spPr>
          <a:xfrm>
            <a:off x="2681400" y="170225"/>
            <a:ext cx="3356500" cy="335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pic>
        <p:nvPicPr>
          <p:cNvPr id="281" name="Google Shape;281;p33"/>
          <p:cNvPicPr preferRelativeResize="0"/>
          <p:nvPr/>
        </p:nvPicPr>
        <p:blipFill rotWithShape="1">
          <a:blip r:embed="rId4">
            <a:alphaModFix/>
          </a:blip>
          <a:srcRect b="0" l="0" r="0" t="0"/>
          <a:stretch/>
        </p:blipFill>
        <p:spPr>
          <a:xfrm rot="705491">
            <a:off x="3446626" y="3001475"/>
            <a:ext cx="1927300" cy="963650"/>
          </a:xfrm>
          <a:prstGeom prst="rect">
            <a:avLst/>
          </a:prstGeom>
          <a:noFill/>
          <a:ln>
            <a:noFill/>
          </a:ln>
        </p:spPr>
      </p:pic>
      <p:pic>
        <p:nvPicPr>
          <p:cNvPr id="282" name="Google Shape;282;p33">
            <a:hlinkClick r:id="rId5"/>
          </p:cNvPr>
          <p:cNvPicPr preferRelativeResize="0"/>
          <p:nvPr/>
        </p:nvPicPr>
        <p:blipFill rotWithShape="1">
          <a:blip r:embed="rId6">
            <a:alphaModFix/>
          </a:blip>
          <a:srcRect b="0" l="0" r="0" t="0"/>
          <a:stretch/>
        </p:blipFill>
        <p:spPr>
          <a:xfrm rot="-925468">
            <a:off x="1010975" y="507847"/>
            <a:ext cx="1927300" cy="1187226"/>
          </a:xfrm>
          <a:prstGeom prst="rect">
            <a:avLst/>
          </a:prstGeom>
          <a:noFill/>
          <a:ln>
            <a:noFill/>
          </a:ln>
        </p:spPr>
      </p:pic>
      <p:pic>
        <p:nvPicPr>
          <p:cNvPr id="283" name="Google Shape;283;p33"/>
          <p:cNvPicPr preferRelativeResize="0"/>
          <p:nvPr/>
        </p:nvPicPr>
        <p:blipFill rotWithShape="1">
          <a:blip r:embed="rId7">
            <a:alphaModFix/>
          </a:blip>
          <a:srcRect b="0" l="0" r="0" t="0"/>
          <a:stretch/>
        </p:blipFill>
        <p:spPr>
          <a:xfrm>
            <a:off x="5998302" y="2179475"/>
            <a:ext cx="2225676" cy="2234975"/>
          </a:xfrm>
          <a:prstGeom prst="rect">
            <a:avLst/>
          </a:prstGeom>
          <a:noFill/>
          <a:ln>
            <a:noFill/>
          </a:ln>
        </p:spPr>
      </p:pic>
      <p:pic>
        <p:nvPicPr>
          <p:cNvPr id="284" name="Google Shape;284;p33"/>
          <p:cNvPicPr preferRelativeResize="0"/>
          <p:nvPr/>
        </p:nvPicPr>
        <p:blipFill rotWithShape="1">
          <a:blip r:embed="rId8">
            <a:alphaModFix/>
          </a:blip>
          <a:srcRect b="0" l="0" r="0" t="0"/>
          <a:stretch/>
        </p:blipFill>
        <p:spPr>
          <a:xfrm>
            <a:off x="7841149" y="809918"/>
            <a:ext cx="1030376" cy="1034725"/>
          </a:xfrm>
          <a:prstGeom prst="rect">
            <a:avLst/>
          </a:prstGeom>
          <a:noFill/>
          <a:ln>
            <a:noFill/>
          </a:ln>
        </p:spPr>
      </p:pic>
      <p:pic>
        <p:nvPicPr>
          <p:cNvPr id="285" name="Google Shape;285;p33"/>
          <p:cNvPicPr preferRelativeResize="0"/>
          <p:nvPr/>
        </p:nvPicPr>
        <p:blipFill rotWithShape="1">
          <a:blip r:embed="rId9">
            <a:alphaModFix/>
          </a:blip>
          <a:srcRect b="0" l="0" r="0" t="0"/>
          <a:stretch/>
        </p:blipFill>
        <p:spPr>
          <a:xfrm>
            <a:off x="5632600" y="453850"/>
            <a:ext cx="548874" cy="551174"/>
          </a:xfrm>
          <a:prstGeom prst="rect">
            <a:avLst/>
          </a:prstGeom>
          <a:noFill/>
          <a:ln>
            <a:noFill/>
          </a:ln>
        </p:spPr>
      </p:pic>
      <p:pic>
        <p:nvPicPr>
          <p:cNvPr id="286" name="Google Shape;286;p33">
            <a:hlinkClick action="ppaction://hlinksldjump" r:id="rId10"/>
          </p:cNvPr>
          <p:cNvPicPr preferRelativeResize="0"/>
          <p:nvPr/>
        </p:nvPicPr>
        <p:blipFill rotWithShape="1">
          <a:blip r:embed="rId11">
            <a:alphaModFix/>
          </a:blip>
          <a:srcRect b="0" l="0" r="0" t="0"/>
          <a:stretch/>
        </p:blipFill>
        <p:spPr>
          <a:xfrm>
            <a:off x="91625" y="4104534"/>
            <a:ext cx="704101" cy="9693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pic>
        <p:nvPicPr>
          <p:cNvPr id="291" name="Google Shape;291;p34">
            <a:hlinkClick action="ppaction://hlinksldjump" r:id="rId4"/>
          </p:cNvPr>
          <p:cNvPicPr preferRelativeResize="0"/>
          <p:nvPr/>
        </p:nvPicPr>
        <p:blipFill rotWithShape="1">
          <a:blip r:embed="rId5">
            <a:alphaModFix/>
          </a:blip>
          <a:srcRect b="0" l="0" r="0" t="0"/>
          <a:stretch/>
        </p:blipFill>
        <p:spPr>
          <a:xfrm>
            <a:off x="8015370" y="4019675"/>
            <a:ext cx="1054401" cy="1072274"/>
          </a:xfrm>
          <a:prstGeom prst="rect">
            <a:avLst/>
          </a:prstGeom>
          <a:noFill/>
          <a:ln>
            <a:noFill/>
          </a:ln>
        </p:spPr>
      </p:pic>
      <p:pic>
        <p:nvPicPr>
          <p:cNvPr id="292" name="Google Shape;292;p34">
            <a:hlinkClick r:id="rId6"/>
          </p:cNvPr>
          <p:cNvPicPr preferRelativeResize="0"/>
          <p:nvPr/>
        </p:nvPicPr>
        <p:blipFill rotWithShape="1">
          <a:blip r:embed="rId7">
            <a:alphaModFix/>
          </a:blip>
          <a:srcRect b="1499" l="31000" r="35589" t="-1500"/>
          <a:stretch/>
        </p:blipFill>
        <p:spPr>
          <a:xfrm>
            <a:off x="761300" y="1263000"/>
            <a:ext cx="1145600" cy="3429000"/>
          </a:xfrm>
          <a:prstGeom prst="rect">
            <a:avLst/>
          </a:prstGeom>
          <a:noFill/>
          <a:ln>
            <a:noFill/>
          </a:ln>
        </p:spPr>
      </p:pic>
      <p:pic>
        <p:nvPicPr>
          <p:cNvPr id="293" name="Google Shape;293;p34"/>
          <p:cNvPicPr preferRelativeResize="0"/>
          <p:nvPr/>
        </p:nvPicPr>
        <p:blipFill rotWithShape="1">
          <a:blip r:embed="rId8">
            <a:alphaModFix/>
          </a:blip>
          <a:srcRect b="0" l="0" r="0" t="0"/>
          <a:stretch/>
        </p:blipFill>
        <p:spPr>
          <a:xfrm>
            <a:off x="4658048" y="2986777"/>
            <a:ext cx="1330275" cy="1330275"/>
          </a:xfrm>
          <a:prstGeom prst="rect">
            <a:avLst/>
          </a:prstGeom>
          <a:noFill/>
          <a:ln>
            <a:noFill/>
          </a:ln>
        </p:spPr>
      </p:pic>
      <p:pic>
        <p:nvPicPr>
          <p:cNvPr id="294" name="Google Shape;294;p34">
            <a:hlinkClick r:id="rId9"/>
          </p:cNvPr>
          <p:cNvPicPr preferRelativeResize="0"/>
          <p:nvPr/>
        </p:nvPicPr>
        <p:blipFill rotWithShape="1">
          <a:blip r:embed="rId10">
            <a:alphaModFix/>
          </a:blip>
          <a:srcRect b="0" l="0" r="0" t="0"/>
          <a:stretch/>
        </p:blipFill>
        <p:spPr>
          <a:xfrm>
            <a:off x="2724625" y="3312225"/>
            <a:ext cx="835050" cy="835050"/>
          </a:xfrm>
          <a:prstGeom prst="rect">
            <a:avLst/>
          </a:prstGeom>
          <a:noFill/>
          <a:ln>
            <a:noFill/>
          </a:ln>
        </p:spPr>
      </p:pic>
      <p:pic>
        <p:nvPicPr>
          <p:cNvPr id="295" name="Google Shape;295;p34">
            <a:hlinkClick r:id="rId11"/>
          </p:cNvPr>
          <p:cNvPicPr preferRelativeResize="0"/>
          <p:nvPr/>
        </p:nvPicPr>
        <p:blipFill rotWithShape="1">
          <a:blip r:embed="rId12">
            <a:alphaModFix/>
          </a:blip>
          <a:srcRect b="0" l="0" r="0" t="0"/>
          <a:stretch/>
        </p:blipFill>
        <p:spPr>
          <a:xfrm>
            <a:off x="2332450" y="1718837"/>
            <a:ext cx="1145600" cy="1145600"/>
          </a:xfrm>
          <a:prstGeom prst="rect">
            <a:avLst/>
          </a:prstGeom>
          <a:noFill/>
          <a:ln>
            <a:noFill/>
          </a:ln>
        </p:spPr>
      </p:pic>
      <p:pic>
        <p:nvPicPr>
          <p:cNvPr id="296" name="Google Shape;296;p34">
            <a:hlinkClick r:id="rId13"/>
          </p:cNvPr>
          <p:cNvPicPr preferRelativeResize="0"/>
          <p:nvPr/>
        </p:nvPicPr>
        <p:blipFill rotWithShape="1">
          <a:blip r:embed="rId14">
            <a:alphaModFix/>
          </a:blip>
          <a:srcRect b="0" l="0" r="0" t="0"/>
          <a:stretch/>
        </p:blipFill>
        <p:spPr>
          <a:xfrm>
            <a:off x="3611563" y="1755500"/>
            <a:ext cx="1685960" cy="1072275"/>
          </a:xfrm>
          <a:prstGeom prst="rect">
            <a:avLst/>
          </a:prstGeom>
          <a:noFill/>
          <a:ln>
            <a:noFill/>
          </a:ln>
        </p:spPr>
      </p:pic>
      <p:pic>
        <p:nvPicPr>
          <p:cNvPr id="297" name="Google Shape;297;p34">
            <a:hlinkClick r:id="rId15"/>
          </p:cNvPr>
          <p:cNvPicPr preferRelativeResize="0"/>
          <p:nvPr/>
        </p:nvPicPr>
        <p:blipFill rotWithShape="1">
          <a:blip r:embed="rId16">
            <a:alphaModFix/>
          </a:blip>
          <a:srcRect b="0" l="0" r="0" t="0"/>
          <a:stretch/>
        </p:blipFill>
        <p:spPr>
          <a:xfrm>
            <a:off x="6759499" y="1830585"/>
            <a:ext cx="726147" cy="922100"/>
          </a:xfrm>
          <a:prstGeom prst="rect">
            <a:avLst/>
          </a:prstGeom>
          <a:noFill/>
          <a:ln>
            <a:noFill/>
          </a:ln>
        </p:spPr>
      </p:pic>
      <p:pic>
        <p:nvPicPr>
          <p:cNvPr id="298" name="Google Shape;298;p34">
            <a:hlinkClick r:id="rId17"/>
          </p:cNvPr>
          <p:cNvPicPr preferRelativeResize="0"/>
          <p:nvPr/>
        </p:nvPicPr>
        <p:blipFill rotWithShape="1">
          <a:blip r:embed="rId16">
            <a:alphaModFix/>
          </a:blip>
          <a:srcRect b="0" l="0" r="0" t="0"/>
          <a:stretch/>
        </p:blipFill>
        <p:spPr>
          <a:xfrm flipH="1">
            <a:off x="5797151" y="1830612"/>
            <a:ext cx="726150" cy="922064"/>
          </a:xfrm>
          <a:prstGeom prst="rect">
            <a:avLst/>
          </a:prstGeom>
          <a:noFill/>
          <a:ln>
            <a:noFill/>
          </a:ln>
        </p:spPr>
      </p:pic>
      <p:pic>
        <p:nvPicPr>
          <p:cNvPr id="299" name="Google Shape;299;p34">
            <a:hlinkClick r:id="rId18"/>
          </p:cNvPr>
          <p:cNvPicPr preferRelativeResize="0"/>
          <p:nvPr/>
        </p:nvPicPr>
        <p:blipFill rotWithShape="1">
          <a:blip r:embed="rId19">
            <a:alphaModFix/>
          </a:blip>
          <a:srcRect b="0" l="0" r="0" t="0"/>
          <a:stretch/>
        </p:blipFill>
        <p:spPr>
          <a:xfrm>
            <a:off x="6456531" y="2993163"/>
            <a:ext cx="1332081" cy="1317500"/>
          </a:xfrm>
          <a:prstGeom prst="rect">
            <a:avLst/>
          </a:prstGeom>
          <a:noFill/>
          <a:ln>
            <a:noFill/>
          </a:ln>
        </p:spPr>
      </p:pic>
      <p:sp>
        <p:nvSpPr>
          <p:cNvPr id="300" name="Google Shape;300;p34"/>
          <p:cNvSpPr txBox="1"/>
          <p:nvPr/>
        </p:nvSpPr>
        <p:spPr>
          <a:xfrm>
            <a:off x="4324300" y="433475"/>
            <a:ext cx="30900" cy="16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