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Lst>
  <p:sldSz cy="6858000" cx="12192000"/>
  <p:notesSz cx="6858000" cy="9144000"/>
  <p:embeddedFontLst>
    <p:embeddedFont>
      <p:font typeface="Proxima Nova"/>
      <p:regular r:id="rId42"/>
      <p:bold r:id="rId43"/>
      <p:italic r:id="rId44"/>
      <p:boldItalic r:id="rId45"/>
    </p:embeddedFont>
    <p:embeddedFont>
      <p:font typeface="Alfa Slab One"/>
      <p:regular r:id="rId4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47" roundtripDataSignature="AMtx7mjOFoYPv6TH5+BmJIJUhKo6L4VG5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04CFBB0-4043-43DC-997E-C227373C64C6}">
  <a:tblStyle styleId="{504CFBB0-4043-43DC-997E-C227373C64C6}"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b="off" i="off"/>
      <a:tcStyle>
        <a:fill>
          <a:solidFill>
            <a:srgbClr val="CDD4EA"/>
          </a:solidFill>
        </a:fill>
      </a:tcStyle>
    </a:band1H>
    <a:band2H>
      <a:tcTxStyle b="off" i="off"/>
    </a:band2H>
    <a:band1V>
      <a:tcTxStyle b="off" i="off"/>
      <a:tcStyle>
        <a:fill>
          <a:solidFill>
            <a:srgbClr val="CDD4EA"/>
          </a:solidFill>
        </a:fill>
      </a:tcStyle>
    </a:band1V>
    <a:band2V>
      <a:tcTxStyle b="off" i="off"/>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 styleId="{DEC6A0FB-7554-4175-B7AC-BCB15EAC5413}" styleName="Table_1">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4E6"/>
          </a:solidFill>
        </a:fill>
      </a:tcStyle>
    </a:wholeTbl>
    <a:band1H>
      <a:tcTxStyle b="off" i="off"/>
      <a:tcStyle>
        <a:fill>
          <a:solidFill>
            <a:srgbClr val="FFE8CA"/>
          </a:solidFill>
        </a:fill>
      </a:tcStyle>
    </a:band1H>
    <a:band2H>
      <a:tcTxStyle b="off" i="off"/>
    </a:band2H>
    <a:band1V>
      <a:tcTxStyle b="off" i="off"/>
      <a:tcStyle>
        <a:fill>
          <a:solidFill>
            <a:srgbClr val="FFE8CA"/>
          </a:solidFill>
        </a:fill>
      </a:tcStyle>
    </a:band1V>
    <a:band2V>
      <a:tcTxStyle b="off" i="off"/>
    </a:band2V>
    <a:lastCol>
      <a:tcTxStyle b="on" i="off">
        <a:font>
          <a:latin typeface="Calibri"/>
          <a:ea typeface="Calibri"/>
          <a:cs typeface="Calibri"/>
        </a:font>
        <a:schemeClr val="lt1"/>
      </a:tcTxStyle>
      <a:tcStyle>
        <a:fill>
          <a:solidFill>
            <a:schemeClr val="accent4"/>
          </a:solidFill>
        </a:fill>
      </a:tcStyle>
    </a:lastCol>
    <a:firstCol>
      <a:tcTxStyle b="on" i="off">
        <a:font>
          <a:latin typeface="Calibri"/>
          <a:ea typeface="Calibri"/>
          <a:cs typeface="Calibri"/>
        </a:font>
        <a:schemeClr val="lt1"/>
      </a:tcTxStyle>
      <a:tcStyle>
        <a:fill>
          <a:solidFill>
            <a:schemeClr val="accent4"/>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4"/>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4"/>
          </a:solidFill>
        </a:fill>
      </a:tcStyle>
    </a:firstRow>
    <a:neCell>
      <a:tcTxStyle b="off" i="off"/>
    </a:neCell>
    <a:nwCell>
      <a:tcTxStyle b="off" i="off"/>
    </a:nwCell>
  </a:tblStyle>
  <a:tblStyle styleId="{F69CA30B-63A5-4FD7-903E-42733902FFB5}" styleName="Table_2">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CECE7"/>
          </a:solidFill>
        </a:fill>
      </a:tcStyle>
    </a:wholeTbl>
    <a:band1H>
      <a:tcTxStyle b="off" i="off"/>
      <a:tcStyle>
        <a:fill>
          <a:solidFill>
            <a:srgbClr val="F8D6CC"/>
          </a:solidFill>
        </a:fill>
      </a:tcStyle>
    </a:band1H>
    <a:band2H>
      <a:tcTxStyle b="off" i="off"/>
    </a:band2H>
    <a:band1V>
      <a:tcTxStyle b="off" i="off"/>
      <a:tcStyle>
        <a:fill>
          <a:solidFill>
            <a:srgbClr val="F8D6CC"/>
          </a:solidFill>
        </a:fill>
      </a:tcStyle>
    </a:band1V>
    <a:band2V>
      <a:tcTxStyle b="off" i="off"/>
    </a:band2V>
    <a:lastCol>
      <a:tcTxStyle b="on" i="off">
        <a:font>
          <a:latin typeface="Calibri"/>
          <a:ea typeface="Calibri"/>
          <a:cs typeface="Calibri"/>
        </a:font>
        <a:schemeClr val="lt1"/>
      </a:tcTxStyle>
      <a:tcStyle>
        <a:fill>
          <a:solidFill>
            <a:schemeClr val="accent2"/>
          </a:solidFill>
        </a:fill>
      </a:tcStyle>
    </a:lastCol>
    <a:firstCol>
      <a:tcTxStyle b="on" i="off">
        <a:font>
          <a:latin typeface="Calibri"/>
          <a:ea typeface="Calibri"/>
          <a:cs typeface="Calibri"/>
        </a:font>
        <a:schemeClr val="lt1"/>
      </a:tcTxStyle>
      <a:tcStyle>
        <a:fill>
          <a:solidFill>
            <a:schemeClr val="accent2"/>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2"/>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2"/>
          </a:solidFill>
        </a:fill>
      </a:tcStyle>
    </a:firstRow>
    <a:neCell>
      <a:tcTxStyle b="off" i="off"/>
    </a:neCell>
    <a:nwCell>
      <a:tcTxStyle b="off" i="off"/>
    </a:nwCell>
  </a:tblStyle>
  <a:tblStyle styleId="{AC490077-02E7-4B36-9A5F-CD1BD0A24B7A}" styleName="Table_3">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BF1E8"/>
          </a:solidFill>
        </a:fill>
      </a:tcStyle>
    </a:wholeTbl>
    <a:band1H>
      <a:tcTxStyle b="off" i="off"/>
      <a:tcStyle>
        <a:fill>
          <a:solidFill>
            <a:srgbClr val="D4E2CE"/>
          </a:solidFill>
        </a:fill>
      </a:tcStyle>
    </a:band1H>
    <a:band2H>
      <a:tcTxStyle b="off" i="off"/>
    </a:band2H>
    <a:band1V>
      <a:tcTxStyle b="off" i="off"/>
      <a:tcStyle>
        <a:fill>
          <a:solidFill>
            <a:srgbClr val="D4E2CE"/>
          </a:solidFill>
        </a:fill>
      </a:tcStyle>
    </a:band1V>
    <a:band2V>
      <a:tcTxStyle b="off" i="off"/>
    </a:band2V>
    <a:lastCol>
      <a:tcTxStyle b="on" i="off">
        <a:font>
          <a:latin typeface="Calibri"/>
          <a:ea typeface="Calibri"/>
          <a:cs typeface="Calibri"/>
        </a:font>
        <a:schemeClr val="lt1"/>
      </a:tcTxStyle>
      <a:tcStyle>
        <a:fill>
          <a:solidFill>
            <a:schemeClr val="accent6"/>
          </a:solidFill>
        </a:fill>
      </a:tcStyle>
    </a:lastCol>
    <a:firstCol>
      <a:tcTxStyle b="on" i="off">
        <a:font>
          <a:latin typeface="Calibri"/>
          <a:ea typeface="Calibri"/>
          <a:cs typeface="Calibri"/>
        </a:font>
        <a:schemeClr val="lt1"/>
      </a:tcTxStyle>
      <a:tcStyle>
        <a:fill>
          <a:solidFill>
            <a:schemeClr val="accent6"/>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6"/>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6"/>
          </a:solidFill>
        </a:fill>
      </a:tcStyle>
    </a:firstRow>
    <a:neCell>
      <a:tcTxStyle b="off" i="off"/>
    </a:neCell>
    <a:nwCell>
      <a:tcTxStyle b="off" i="off"/>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font" Target="fonts/ProximaNova-regular.fntdata"/><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font" Target="fonts/ProximaNova-italic.fntdata"/><Relationship Id="rId21" Type="http://schemas.openxmlformats.org/officeDocument/2006/relationships/slide" Target="slides/slide16.xml"/><Relationship Id="rId43" Type="http://schemas.openxmlformats.org/officeDocument/2006/relationships/font" Target="fonts/ProximaNova-bold.fntdata"/><Relationship Id="rId24" Type="http://schemas.openxmlformats.org/officeDocument/2006/relationships/slide" Target="slides/slide19.xml"/><Relationship Id="rId46" Type="http://schemas.openxmlformats.org/officeDocument/2006/relationships/font" Target="fonts/AlfaSlabOne-regular.fntdata"/><Relationship Id="rId23" Type="http://schemas.openxmlformats.org/officeDocument/2006/relationships/slide" Target="slides/slide18.xml"/><Relationship Id="rId45" Type="http://schemas.openxmlformats.org/officeDocument/2006/relationships/font" Target="fonts/ProximaNova-bold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47" Type="http://customschemas.google.com/relationships/presentationmetadata" Target="metadata"/><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0" name="Google Shape;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8" name="Google Shape;12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5" name="Google Shape;135;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2" name="Google Shape;14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9" name="Google Shape;14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6" name="Google Shape;15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3" name="Google Shape;16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5e7dc0f28f_0_24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0" name="Google Shape;170;g35e7dc0f28f_0_2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5" name="Google Shape;175;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2" name="Google Shape;182;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67" name="Google Shape;67;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9" name="Google Shape;18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6" name="Google Shape;19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3" name="Google Shape;20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0" name="Google Shape;21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7" name="Google Shape;217;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g35e7dc0f28f_0_24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24" name="Google Shape;224;g35e7dc0f28f_0_24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9" name="Google Shape;229;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6" name="Google Shape;236;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3" name="Google Shape;24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0" name="Google Shape;250;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3" name="Google Shape;7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7" name="Google Shape;257;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g3a0a59ccd50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63" name="Google Shape;263;g3a0a59ccd50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376a05b8e7e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8" name="Google Shape;268;g376a05b8e7e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3a0a59ccd50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3a0a59ccd5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3a0a59ccd50_0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80" name="Google Shape;280;g3a0a59ccd50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3a0a59ccd50_0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3a0a59ccd50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3a0a59ccd50_0_2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3a0a59ccd50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9" name="Google Shape;79;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6" name="Google Shape;8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3" name="Google Shape;93;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0" name="Google Shape;10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7" name="Google Shape;10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4" name="Google Shape;11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g35e7dc0f28f_0_192"/>
          <p:cNvCxnSpPr/>
          <p:nvPr/>
        </p:nvCxnSpPr>
        <p:spPr>
          <a:xfrm>
            <a:off x="5704400" y="3668217"/>
            <a:ext cx="783300" cy="0"/>
          </a:xfrm>
          <a:prstGeom prst="straightConnector1">
            <a:avLst/>
          </a:prstGeom>
          <a:noFill/>
          <a:ln cap="flat" cmpd="sng" w="76200">
            <a:solidFill>
              <a:schemeClr val="dk1"/>
            </a:solidFill>
            <a:prstDash val="solid"/>
            <a:round/>
            <a:headEnd len="sm" w="sm" type="none"/>
            <a:tailEnd len="sm" w="sm" type="none"/>
          </a:ln>
        </p:spPr>
      </p:cxnSp>
      <p:sp>
        <p:nvSpPr>
          <p:cNvPr id="11" name="Google Shape;11;g35e7dc0f28f_0_192"/>
          <p:cNvSpPr txBox="1"/>
          <p:nvPr>
            <p:ph type="ctrTitle"/>
          </p:nvPr>
        </p:nvSpPr>
        <p:spPr>
          <a:xfrm>
            <a:off x="415600" y="794633"/>
            <a:ext cx="11360700" cy="2610300"/>
          </a:xfrm>
          <a:prstGeom prst="rect">
            <a:avLst/>
          </a:prstGeom>
          <a:no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7200"/>
              <a:buNone/>
              <a:defRPr sz="7200"/>
            </a:lvl1pPr>
            <a:lvl2pPr lvl="1" algn="ctr">
              <a:lnSpc>
                <a:spcPct val="100000"/>
              </a:lnSpc>
              <a:spcBef>
                <a:spcPts val="0"/>
              </a:spcBef>
              <a:spcAft>
                <a:spcPts val="0"/>
              </a:spcAft>
              <a:buSzPts val="7200"/>
              <a:buNone/>
              <a:defRPr sz="7200"/>
            </a:lvl2pPr>
            <a:lvl3pPr lvl="2" algn="ctr">
              <a:lnSpc>
                <a:spcPct val="100000"/>
              </a:lnSpc>
              <a:spcBef>
                <a:spcPts val="0"/>
              </a:spcBef>
              <a:spcAft>
                <a:spcPts val="0"/>
              </a:spcAft>
              <a:buSzPts val="7200"/>
              <a:buNone/>
              <a:defRPr sz="7200"/>
            </a:lvl3pPr>
            <a:lvl4pPr lvl="3" algn="ctr">
              <a:lnSpc>
                <a:spcPct val="100000"/>
              </a:lnSpc>
              <a:spcBef>
                <a:spcPts val="0"/>
              </a:spcBef>
              <a:spcAft>
                <a:spcPts val="0"/>
              </a:spcAft>
              <a:buSzPts val="7200"/>
              <a:buNone/>
              <a:defRPr sz="7200"/>
            </a:lvl4pPr>
            <a:lvl5pPr lvl="4" algn="ctr">
              <a:lnSpc>
                <a:spcPct val="100000"/>
              </a:lnSpc>
              <a:spcBef>
                <a:spcPts val="0"/>
              </a:spcBef>
              <a:spcAft>
                <a:spcPts val="0"/>
              </a:spcAft>
              <a:buSzPts val="7200"/>
              <a:buNone/>
              <a:defRPr sz="7200"/>
            </a:lvl5pPr>
            <a:lvl6pPr lvl="5" algn="ctr">
              <a:lnSpc>
                <a:spcPct val="100000"/>
              </a:lnSpc>
              <a:spcBef>
                <a:spcPts val="0"/>
              </a:spcBef>
              <a:spcAft>
                <a:spcPts val="0"/>
              </a:spcAft>
              <a:buSzPts val="7200"/>
              <a:buNone/>
              <a:defRPr sz="7200"/>
            </a:lvl6pPr>
            <a:lvl7pPr lvl="6" algn="ctr">
              <a:lnSpc>
                <a:spcPct val="100000"/>
              </a:lnSpc>
              <a:spcBef>
                <a:spcPts val="0"/>
              </a:spcBef>
              <a:spcAft>
                <a:spcPts val="0"/>
              </a:spcAft>
              <a:buSzPts val="7200"/>
              <a:buNone/>
              <a:defRPr sz="7200"/>
            </a:lvl7pPr>
            <a:lvl8pPr lvl="7" algn="ctr">
              <a:lnSpc>
                <a:spcPct val="100000"/>
              </a:lnSpc>
              <a:spcBef>
                <a:spcPts val="0"/>
              </a:spcBef>
              <a:spcAft>
                <a:spcPts val="0"/>
              </a:spcAft>
              <a:buSzPts val="7200"/>
              <a:buNone/>
              <a:defRPr sz="7200"/>
            </a:lvl8pPr>
            <a:lvl9pPr lvl="8" algn="ctr">
              <a:lnSpc>
                <a:spcPct val="100000"/>
              </a:lnSpc>
              <a:spcBef>
                <a:spcPts val="0"/>
              </a:spcBef>
              <a:spcAft>
                <a:spcPts val="0"/>
              </a:spcAft>
              <a:buSzPts val="7200"/>
              <a:buNone/>
              <a:defRPr sz="7200"/>
            </a:lvl9pPr>
          </a:lstStyle>
          <a:p/>
        </p:txBody>
      </p:sp>
      <p:sp>
        <p:nvSpPr>
          <p:cNvPr id="12" name="Google Shape;12;g35e7dc0f28f_0_192"/>
          <p:cNvSpPr txBox="1"/>
          <p:nvPr>
            <p:ph idx="1" type="subTitle"/>
          </p:nvPr>
        </p:nvSpPr>
        <p:spPr>
          <a:xfrm>
            <a:off x="415600" y="4221097"/>
            <a:ext cx="11360700" cy="978000"/>
          </a:xfrm>
          <a:prstGeom prst="rect">
            <a:avLst/>
          </a:prstGeom>
          <a:noFill/>
          <a:ln>
            <a:noFill/>
          </a:ln>
        </p:spPr>
        <p:txBody>
          <a:bodyPr anchorCtr="0" anchor="t" bIns="121900" lIns="121900" spcFirstLastPara="1" rIns="121900" wrap="square" tIns="121900">
            <a:normAutofit/>
          </a:bodyPr>
          <a:lstStyle>
            <a:lvl1pPr lvl="0" algn="ctr">
              <a:lnSpc>
                <a:spcPct val="100000"/>
              </a:lnSpc>
              <a:spcBef>
                <a:spcPts val="0"/>
              </a:spcBef>
              <a:spcAft>
                <a:spcPts val="0"/>
              </a:spcAft>
              <a:buSzPts val="3200"/>
              <a:buNone/>
              <a:defRPr sz="3200"/>
            </a:lvl1pPr>
            <a:lvl2pPr lvl="1" algn="ctr">
              <a:lnSpc>
                <a:spcPct val="100000"/>
              </a:lnSpc>
              <a:spcBef>
                <a:spcPts val="0"/>
              </a:spcBef>
              <a:spcAft>
                <a:spcPts val="0"/>
              </a:spcAft>
              <a:buSzPts val="3200"/>
              <a:buNone/>
              <a:defRPr sz="3200"/>
            </a:lvl2pPr>
            <a:lvl3pPr lvl="2" algn="ctr">
              <a:lnSpc>
                <a:spcPct val="100000"/>
              </a:lnSpc>
              <a:spcBef>
                <a:spcPts val="0"/>
              </a:spcBef>
              <a:spcAft>
                <a:spcPts val="0"/>
              </a:spcAft>
              <a:buSzPts val="3200"/>
              <a:buNone/>
              <a:defRPr sz="3200"/>
            </a:lvl3pPr>
            <a:lvl4pPr lvl="3" algn="ctr">
              <a:lnSpc>
                <a:spcPct val="100000"/>
              </a:lnSpc>
              <a:spcBef>
                <a:spcPts val="0"/>
              </a:spcBef>
              <a:spcAft>
                <a:spcPts val="0"/>
              </a:spcAft>
              <a:buSzPts val="3200"/>
              <a:buNone/>
              <a:defRPr sz="3200"/>
            </a:lvl4pPr>
            <a:lvl5pPr lvl="4" algn="ctr">
              <a:lnSpc>
                <a:spcPct val="100000"/>
              </a:lnSpc>
              <a:spcBef>
                <a:spcPts val="0"/>
              </a:spcBef>
              <a:spcAft>
                <a:spcPts val="0"/>
              </a:spcAft>
              <a:buSzPts val="3200"/>
              <a:buNone/>
              <a:defRPr sz="3200"/>
            </a:lvl5pPr>
            <a:lvl6pPr lvl="5" algn="ctr">
              <a:lnSpc>
                <a:spcPct val="100000"/>
              </a:lnSpc>
              <a:spcBef>
                <a:spcPts val="0"/>
              </a:spcBef>
              <a:spcAft>
                <a:spcPts val="0"/>
              </a:spcAft>
              <a:buSzPts val="3200"/>
              <a:buNone/>
              <a:defRPr sz="3200"/>
            </a:lvl6pPr>
            <a:lvl7pPr lvl="6" algn="ctr">
              <a:lnSpc>
                <a:spcPct val="100000"/>
              </a:lnSpc>
              <a:spcBef>
                <a:spcPts val="0"/>
              </a:spcBef>
              <a:spcAft>
                <a:spcPts val="0"/>
              </a:spcAft>
              <a:buSzPts val="3200"/>
              <a:buNone/>
              <a:defRPr sz="3200"/>
            </a:lvl7pPr>
            <a:lvl8pPr lvl="7" algn="ctr">
              <a:lnSpc>
                <a:spcPct val="100000"/>
              </a:lnSpc>
              <a:spcBef>
                <a:spcPts val="0"/>
              </a:spcBef>
              <a:spcAft>
                <a:spcPts val="0"/>
              </a:spcAft>
              <a:buSzPts val="3200"/>
              <a:buNone/>
              <a:defRPr sz="3200"/>
            </a:lvl8pPr>
            <a:lvl9pPr lvl="8" algn="ctr">
              <a:lnSpc>
                <a:spcPct val="100000"/>
              </a:lnSpc>
              <a:spcBef>
                <a:spcPts val="0"/>
              </a:spcBef>
              <a:spcAft>
                <a:spcPts val="0"/>
              </a:spcAft>
              <a:buSzPts val="3200"/>
              <a:buNone/>
              <a:defRPr sz="3200"/>
            </a:lvl9pPr>
          </a:lstStyle>
          <a:p/>
        </p:txBody>
      </p:sp>
      <p:sp>
        <p:nvSpPr>
          <p:cNvPr id="13" name="Google Shape;13;g35e7dc0f28f_0_192"/>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9" name="Shape 49"/>
        <p:cNvGrpSpPr/>
        <p:nvPr/>
      </p:nvGrpSpPr>
      <p:grpSpPr>
        <a:xfrm>
          <a:off x="0" y="0"/>
          <a:ext cx="0" cy="0"/>
          <a:chOff x="0" y="0"/>
          <a:chExt cx="0" cy="0"/>
        </a:xfrm>
      </p:grpSpPr>
      <p:sp>
        <p:nvSpPr>
          <p:cNvPr id="50" name="Google Shape;50;g35e7dc0f28f_0_226"/>
          <p:cNvSpPr txBox="1"/>
          <p:nvPr>
            <p:ph idx="1" type="body"/>
          </p:nvPr>
        </p:nvSpPr>
        <p:spPr>
          <a:xfrm>
            <a:off x="426000" y="5644967"/>
            <a:ext cx="7998300" cy="798300"/>
          </a:xfrm>
          <a:prstGeom prst="rect">
            <a:avLst/>
          </a:prstGeom>
          <a:noFill/>
          <a:ln>
            <a:noFill/>
          </a:ln>
        </p:spPr>
        <p:txBody>
          <a:bodyPr anchorCtr="0" anchor="ctr" bIns="121900" lIns="121900" spcFirstLastPara="1" rIns="121900" wrap="square" tIns="121900">
            <a:normAutofit/>
          </a:bodyPr>
          <a:lstStyle>
            <a:lvl1pPr indent="-228600" lvl="0" marL="457200" algn="l">
              <a:lnSpc>
                <a:spcPct val="100000"/>
              </a:lnSpc>
              <a:spcBef>
                <a:spcPts val="0"/>
              </a:spcBef>
              <a:spcAft>
                <a:spcPts val="0"/>
              </a:spcAft>
              <a:buClr>
                <a:schemeClr val="accent3"/>
              </a:buClr>
              <a:buSzPts val="2400"/>
              <a:buFont typeface="Alfa Slab One"/>
              <a:buNone/>
              <a:defRPr>
                <a:solidFill>
                  <a:schemeClr val="accent3"/>
                </a:solidFill>
                <a:latin typeface="Alfa Slab One"/>
                <a:ea typeface="Alfa Slab One"/>
                <a:cs typeface="Alfa Slab One"/>
                <a:sym typeface="Alfa Slab One"/>
              </a:defRPr>
            </a:lvl1pPr>
          </a:lstStyle>
          <a:p/>
        </p:txBody>
      </p:sp>
      <p:sp>
        <p:nvSpPr>
          <p:cNvPr id="51" name="Google Shape;51;g35e7dc0f28f_0_226"/>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2" name="Shape 52"/>
        <p:cNvGrpSpPr/>
        <p:nvPr/>
      </p:nvGrpSpPr>
      <p:grpSpPr>
        <a:xfrm>
          <a:off x="0" y="0"/>
          <a:ext cx="0" cy="0"/>
          <a:chOff x="0" y="0"/>
          <a:chExt cx="0" cy="0"/>
        </a:xfrm>
      </p:grpSpPr>
      <p:sp>
        <p:nvSpPr>
          <p:cNvPr id="53" name="Google Shape;53;g35e7dc0f28f_0_229"/>
          <p:cNvSpPr txBox="1"/>
          <p:nvPr>
            <p:ph hasCustomPrompt="1" type="title"/>
          </p:nvPr>
        </p:nvSpPr>
        <p:spPr>
          <a:xfrm>
            <a:off x="415600" y="1557233"/>
            <a:ext cx="11360700" cy="2640000"/>
          </a:xfrm>
          <a:prstGeom prst="rect">
            <a:avLst/>
          </a:prstGeom>
          <a:noFill/>
          <a:ln>
            <a:noFill/>
          </a:ln>
        </p:spPr>
        <p:txBody>
          <a:bodyPr anchorCtr="0" anchor="ctr" bIns="121900" lIns="121900" spcFirstLastPara="1" rIns="121900" wrap="square" tIns="121900">
            <a:normAutofit/>
          </a:bodyPr>
          <a:lstStyle>
            <a:lvl1pPr lvl="0" algn="ctr">
              <a:lnSpc>
                <a:spcPct val="100000"/>
              </a:lnSpc>
              <a:spcBef>
                <a:spcPts val="0"/>
              </a:spcBef>
              <a:spcAft>
                <a:spcPts val="0"/>
              </a:spcAft>
              <a:buClr>
                <a:schemeClr val="dk1"/>
              </a:buClr>
              <a:buSzPts val="14700"/>
              <a:buNone/>
              <a:defRPr sz="14700">
                <a:solidFill>
                  <a:schemeClr val="dk1"/>
                </a:solidFill>
              </a:defRPr>
            </a:lvl1pPr>
            <a:lvl2pPr lvl="1" algn="ctr">
              <a:lnSpc>
                <a:spcPct val="100000"/>
              </a:lnSpc>
              <a:spcBef>
                <a:spcPts val="0"/>
              </a:spcBef>
              <a:spcAft>
                <a:spcPts val="0"/>
              </a:spcAft>
              <a:buClr>
                <a:schemeClr val="dk1"/>
              </a:buClr>
              <a:buSzPts val="14700"/>
              <a:buNone/>
              <a:defRPr sz="14700">
                <a:solidFill>
                  <a:schemeClr val="dk1"/>
                </a:solidFill>
              </a:defRPr>
            </a:lvl2pPr>
            <a:lvl3pPr lvl="2" algn="ctr">
              <a:lnSpc>
                <a:spcPct val="100000"/>
              </a:lnSpc>
              <a:spcBef>
                <a:spcPts val="0"/>
              </a:spcBef>
              <a:spcAft>
                <a:spcPts val="0"/>
              </a:spcAft>
              <a:buClr>
                <a:schemeClr val="dk1"/>
              </a:buClr>
              <a:buSzPts val="14700"/>
              <a:buNone/>
              <a:defRPr sz="14700">
                <a:solidFill>
                  <a:schemeClr val="dk1"/>
                </a:solidFill>
              </a:defRPr>
            </a:lvl3pPr>
            <a:lvl4pPr lvl="3" algn="ctr">
              <a:lnSpc>
                <a:spcPct val="100000"/>
              </a:lnSpc>
              <a:spcBef>
                <a:spcPts val="0"/>
              </a:spcBef>
              <a:spcAft>
                <a:spcPts val="0"/>
              </a:spcAft>
              <a:buClr>
                <a:schemeClr val="dk1"/>
              </a:buClr>
              <a:buSzPts val="14700"/>
              <a:buNone/>
              <a:defRPr sz="14700">
                <a:solidFill>
                  <a:schemeClr val="dk1"/>
                </a:solidFill>
              </a:defRPr>
            </a:lvl4pPr>
            <a:lvl5pPr lvl="4" algn="ctr">
              <a:lnSpc>
                <a:spcPct val="100000"/>
              </a:lnSpc>
              <a:spcBef>
                <a:spcPts val="0"/>
              </a:spcBef>
              <a:spcAft>
                <a:spcPts val="0"/>
              </a:spcAft>
              <a:buClr>
                <a:schemeClr val="dk1"/>
              </a:buClr>
              <a:buSzPts val="14700"/>
              <a:buNone/>
              <a:defRPr sz="14700">
                <a:solidFill>
                  <a:schemeClr val="dk1"/>
                </a:solidFill>
              </a:defRPr>
            </a:lvl5pPr>
            <a:lvl6pPr lvl="5" algn="ctr">
              <a:lnSpc>
                <a:spcPct val="100000"/>
              </a:lnSpc>
              <a:spcBef>
                <a:spcPts val="0"/>
              </a:spcBef>
              <a:spcAft>
                <a:spcPts val="0"/>
              </a:spcAft>
              <a:buClr>
                <a:schemeClr val="dk1"/>
              </a:buClr>
              <a:buSzPts val="14700"/>
              <a:buNone/>
              <a:defRPr sz="14700">
                <a:solidFill>
                  <a:schemeClr val="dk1"/>
                </a:solidFill>
              </a:defRPr>
            </a:lvl6pPr>
            <a:lvl7pPr lvl="6" algn="ctr">
              <a:lnSpc>
                <a:spcPct val="100000"/>
              </a:lnSpc>
              <a:spcBef>
                <a:spcPts val="0"/>
              </a:spcBef>
              <a:spcAft>
                <a:spcPts val="0"/>
              </a:spcAft>
              <a:buClr>
                <a:schemeClr val="dk1"/>
              </a:buClr>
              <a:buSzPts val="14700"/>
              <a:buNone/>
              <a:defRPr sz="14700">
                <a:solidFill>
                  <a:schemeClr val="dk1"/>
                </a:solidFill>
              </a:defRPr>
            </a:lvl7pPr>
            <a:lvl8pPr lvl="7" algn="ctr">
              <a:lnSpc>
                <a:spcPct val="100000"/>
              </a:lnSpc>
              <a:spcBef>
                <a:spcPts val="0"/>
              </a:spcBef>
              <a:spcAft>
                <a:spcPts val="0"/>
              </a:spcAft>
              <a:buClr>
                <a:schemeClr val="dk1"/>
              </a:buClr>
              <a:buSzPts val="14700"/>
              <a:buNone/>
              <a:defRPr sz="14700">
                <a:solidFill>
                  <a:schemeClr val="dk1"/>
                </a:solidFill>
              </a:defRPr>
            </a:lvl8pPr>
            <a:lvl9pPr lvl="8" algn="ctr">
              <a:lnSpc>
                <a:spcPct val="100000"/>
              </a:lnSpc>
              <a:spcBef>
                <a:spcPts val="0"/>
              </a:spcBef>
              <a:spcAft>
                <a:spcPts val="0"/>
              </a:spcAft>
              <a:buClr>
                <a:schemeClr val="dk1"/>
              </a:buClr>
              <a:buSzPts val="14700"/>
              <a:buNone/>
              <a:defRPr sz="14700">
                <a:solidFill>
                  <a:schemeClr val="dk1"/>
                </a:solidFill>
              </a:defRPr>
            </a:lvl9pPr>
          </a:lstStyle>
          <a:p>
            <a:r>
              <a:t>xx%</a:t>
            </a:r>
          </a:p>
        </p:txBody>
      </p:sp>
      <p:sp>
        <p:nvSpPr>
          <p:cNvPr id="54" name="Google Shape;54;g35e7dc0f28f_0_229"/>
          <p:cNvSpPr txBox="1"/>
          <p:nvPr>
            <p:ph idx="1" type="body"/>
          </p:nvPr>
        </p:nvSpPr>
        <p:spPr>
          <a:xfrm>
            <a:off x="415600" y="4299000"/>
            <a:ext cx="11360700" cy="1428900"/>
          </a:xfrm>
          <a:prstGeom prst="rect">
            <a:avLst/>
          </a:prstGeom>
          <a:noFill/>
          <a:ln>
            <a:noFill/>
          </a:ln>
        </p:spPr>
        <p:txBody>
          <a:bodyPr anchorCtr="0" anchor="t" bIns="121900" lIns="121900" spcFirstLastPara="1" rIns="121900" wrap="square" tIns="121900">
            <a:normAutofit/>
          </a:bodyPr>
          <a:lstStyle>
            <a:lvl1pPr indent="-381000" lvl="0" marL="457200" algn="ctr">
              <a:lnSpc>
                <a:spcPct val="115000"/>
              </a:lnSpc>
              <a:spcBef>
                <a:spcPts val="0"/>
              </a:spcBef>
              <a:spcAft>
                <a:spcPts val="0"/>
              </a:spcAft>
              <a:buSzPts val="2400"/>
              <a:buChar char="●"/>
              <a:defRPr/>
            </a:lvl1pPr>
            <a:lvl2pPr indent="-349250" lvl="1" marL="914400" algn="ctr">
              <a:lnSpc>
                <a:spcPct val="115000"/>
              </a:lnSpc>
              <a:spcBef>
                <a:spcPts val="0"/>
              </a:spcBef>
              <a:spcAft>
                <a:spcPts val="0"/>
              </a:spcAft>
              <a:buSzPts val="1900"/>
              <a:buChar char="○"/>
              <a:defRPr/>
            </a:lvl2pPr>
            <a:lvl3pPr indent="-349250" lvl="2" marL="1371600" algn="ctr">
              <a:lnSpc>
                <a:spcPct val="115000"/>
              </a:lnSpc>
              <a:spcBef>
                <a:spcPts val="0"/>
              </a:spcBef>
              <a:spcAft>
                <a:spcPts val="0"/>
              </a:spcAft>
              <a:buSzPts val="1900"/>
              <a:buChar char="■"/>
              <a:defRPr/>
            </a:lvl3pPr>
            <a:lvl4pPr indent="-349250" lvl="3" marL="1828800" algn="ctr">
              <a:lnSpc>
                <a:spcPct val="115000"/>
              </a:lnSpc>
              <a:spcBef>
                <a:spcPts val="0"/>
              </a:spcBef>
              <a:spcAft>
                <a:spcPts val="0"/>
              </a:spcAft>
              <a:buSzPts val="1900"/>
              <a:buChar char="●"/>
              <a:defRPr/>
            </a:lvl4pPr>
            <a:lvl5pPr indent="-349250" lvl="4" marL="2286000" algn="ctr">
              <a:lnSpc>
                <a:spcPct val="115000"/>
              </a:lnSpc>
              <a:spcBef>
                <a:spcPts val="0"/>
              </a:spcBef>
              <a:spcAft>
                <a:spcPts val="0"/>
              </a:spcAft>
              <a:buSzPts val="1900"/>
              <a:buChar char="○"/>
              <a:defRPr/>
            </a:lvl5pPr>
            <a:lvl6pPr indent="-349250" lvl="5" marL="2743200" algn="ctr">
              <a:lnSpc>
                <a:spcPct val="115000"/>
              </a:lnSpc>
              <a:spcBef>
                <a:spcPts val="0"/>
              </a:spcBef>
              <a:spcAft>
                <a:spcPts val="0"/>
              </a:spcAft>
              <a:buSzPts val="1900"/>
              <a:buChar char="■"/>
              <a:defRPr/>
            </a:lvl6pPr>
            <a:lvl7pPr indent="-349250" lvl="6" marL="3200400" algn="ctr">
              <a:lnSpc>
                <a:spcPct val="115000"/>
              </a:lnSpc>
              <a:spcBef>
                <a:spcPts val="0"/>
              </a:spcBef>
              <a:spcAft>
                <a:spcPts val="0"/>
              </a:spcAft>
              <a:buSzPts val="1900"/>
              <a:buChar char="●"/>
              <a:defRPr/>
            </a:lvl7pPr>
            <a:lvl8pPr indent="-349250" lvl="7" marL="3657600" algn="ctr">
              <a:lnSpc>
                <a:spcPct val="115000"/>
              </a:lnSpc>
              <a:spcBef>
                <a:spcPts val="0"/>
              </a:spcBef>
              <a:spcAft>
                <a:spcPts val="0"/>
              </a:spcAft>
              <a:buSzPts val="1900"/>
              <a:buChar char="○"/>
              <a:defRPr/>
            </a:lvl8pPr>
            <a:lvl9pPr indent="-349250" lvl="8" marL="4114800" algn="ctr">
              <a:lnSpc>
                <a:spcPct val="115000"/>
              </a:lnSpc>
              <a:spcBef>
                <a:spcPts val="0"/>
              </a:spcBef>
              <a:spcAft>
                <a:spcPts val="0"/>
              </a:spcAft>
              <a:buSzPts val="1900"/>
              <a:buChar char="■"/>
              <a:defRPr/>
            </a:lvl9pPr>
          </a:lstStyle>
          <a:p/>
        </p:txBody>
      </p:sp>
      <p:sp>
        <p:nvSpPr>
          <p:cNvPr id="55" name="Google Shape;55;g35e7dc0f28f_0_229"/>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g35e7dc0f28f_0_233"/>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 name="Shape 14"/>
        <p:cNvGrpSpPr/>
        <p:nvPr/>
      </p:nvGrpSpPr>
      <p:grpSpPr>
        <a:xfrm>
          <a:off x="0" y="0"/>
          <a:ext cx="0" cy="0"/>
          <a:chOff x="0" y="0"/>
          <a:chExt cx="0" cy="0"/>
        </a:xfrm>
      </p:grpSpPr>
      <p:sp>
        <p:nvSpPr>
          <p:cNvPr id="15" name="Google Shape;15;g35e7dc0f28f_0_235"/>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4000"/>
              <a:buNone/>
              <a:defRPr/>
            </a:lvl2pPr>
            <a:lvl3pPr lvl="2" algn="l">
              <a:lnSpc>
                <a:spcPct val="100000"/>
              </a:lnSpc>
              <a:spcBef>
                <a:spcPts val="0"/>
              </a:spcBef>
              <a:spcAft>
                <a:spcPts val="0"/>
              </a:spcAft>
              <a:buSzPts val="4000"/>
              <a:buNone/>
              <a:defRPr/>
            </a:lvl3pPr>
            <a:lvl4pPr lvl="3" algn="l">
              <a:lnSpc>
                <a:spcPct val="100000"/>
              </a:lnSpc>
              <a:spcBef>
                <a:spcPts val="0"/>
              </a:spcBef>
              <a:spcAft>
                <a:spcPts val="0"/>
              </a:spcAft>
              <a:buSzPts val="4000"/>
              <a:buNone/>
              <a:defRPr/>
            </a:lvl4pPr>
            <a:lvl5pPr lvl="4" algn="l">
              <a:lnSpc>
                <a:spcPct val="100000"/>
              </a:lnSpc>
              <a:spcBef>
                <a:spcPts val="0"/>
              </a:spcBef>
              <a:spcAft>
                <a:spcPts val="0"/>
              </a:spcAft>
              <a:buSzPts val="4000"/>
              <a:buNone/>
              <a:defRPr/>
            </a:lvl5pPr>
            <a:lvl6pPr lvl="5" algn="l">
              <a:lnSpc>
                <a:spcPct val="100000"/>
              </a:lnSpc>
              <a:spcBef>
                <a:spcPts val="0"/>
              </a:spcBef>
              <a:spcAft>
                <a:spcPts val="0"/>
              </a:spcAft>
              <a:buSzPts val="4000"/>
              <a:buNone/>
              <a:defRPr/>
            </a:lvl6pPr>
            <a:lvl7pPr lvl="6" algn="l">
              <a:lnSpc>
                <a:spcPct val="100000"/>
              </a:lnSpc>
              <a:spcBef>
                <a:spcPts val="0"/>
              </a:spcBef>
              <a:spcAft>
                <a:spcPts val="0"/>
              </a:spcAft>
              <a:buSzPts val="4000"/>
              <a:buNone/>
              <a:defRPr/>
            </a:lvl7pPr>
            <a:lvl8pPr lvl="7" algn="l">
              <a:lnSpc>
                <a:spcPct val="100000"/>
              </a:lnSpc>
              <a:spcBef>
                <a:spcPts val="0"/>
              </a:spcBef>
              <a:spcAft>
                <a:spcPts val="0"/>
              </a:spcAft>
              <a:buSzPts val="4000"/>
              <a:buNone/>
              <a:defRPr/>
            </a:lvl8pPr>
            <a:lvl9pPr lvl="8" algn="l">
              <a:lnSpc>
                <a:spcPct val="100000"/>
              </a:lnSpc>
              <a:spcBef>
                <a:spcPts val="0"/>
              </a:spcBef>
              <a:spcAft>
                <a:spcPts val="0"/>
              </a:spcAft>
              <a:buSzPts val="4000"/>
              <a:buNone/>
              <a:defRPr/>
            </a:lvl9pPr>
          </a:lstStyle>
          <a:p/>
        </p:txBody>
      </p:sp>
      <p:sp>
        <p:nvSpPr>
          <p:cNvPr id="16" name="Google Shape;16;g35e7dc0f28f_0_235"/>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1600"/>
              </a:spcBef>
              <a:spcAft>
                <a:spcPts val="0"/>
              </a:spcAft>
              <a:buClr>
                <a:schemeClr val="dk1"/>
              </a:buClr>
              <a:buSzPts val="1800"/>
              <a:buChar char="○"/>
              <a:defRPr/>
            </a:lvl2pPr>
            <a:lvl3pPr indent="-342900" lvl="2" marL="1371600" algn="l">
              <a:lnSpc>
                <a:spcPct val="90000"/>
              </a:lnSpc>
              <a:spcBef>
                <a:spcPts val="1600"/>
              </a:spcBef>
              <a:spcAft>
                <a:spcPts val="0"/>
              </a:spcAft>
              <a:buClr>
                <a:schemeClr val="dk1"/>
              </a:buClr>
              <a:buSzPts val="1800"/>
              <a:buChar char="■"/>
              <a:defRPr/>
            </a:lvl3pPr>
            <a:lvl4pPr indent="-342900" lvl="3" marL="1828800" algn="l">
              <a:lnSpc>
                <a:spcPct val="90000"/>
              </a:lnSpc>
              <a:spcBef>
                <a:spcPts val="1600"/>
              </a:spcBef>
              <a:spcAft>
                <a:spcPts val="0"/>
              </a:spcAft>
              <a:buClr>
                <a:schemeClr val="dk1"/>
              </a:buClr>
              <a:buSzPts val="1800"/>
              <a:buChar char="●"/>
              <a:defRPr/>
            </a:lvl4pPr>
            <a:lvl5pPr indent="-342900" lvl="4" marL="2286000" algn="l">
              <a:lnSpc>
                <a:spcPct val="90000"/>
              </a:lnSpc>
              <a:spcBef>
                <a:spcPts val="1600"/>
              </a:spcBef>
              <a:spcAft>
                <a:spcPts val="0"/>
              </a:spcAft>
              <a:buClr>
                <a:schemeClr val="dk1"/>
              </a:buClr>
              <a:buSzPts val="1800"/>
              <a:buChar char="○"/>
              <a:defRPr/>
            </a:lvl5pPr>
            <a:lvl6pPr indent="-342900" lvl="5" marL="2743200" algn="l">
              <a:lnSpc>
                <a:spcPct val="90000"/>
              </a:lnSpc>
              <a:spcBef>
                <a:spcPts val="1600"/>
              </a:spcBef>
              <a:spcAft>
                <a:spcPts val="0"/>
              </a:spcAft>
              <a:buClr>
                <a:schemeClr val="dk1"/>
              </a:buClr>
              <a:buSzPts val="1800"/>
              <a:buChar char="■"/>
              <a:defRPr/>
            </a:lvl6pPr>
            <a:lvl7pPr indent="-342900" lvl="6" marL="3200400" algn="l">
              <a:lnSpc>
                <a:spcPct val="90000"/>
              </a:lnSpc>
              <a:spcBef>
                <a:spcPts val="1600"/>
              </a:spcBef>
              <a:spcAft>
                <a:spcPts val="0"/>
              </a:spcAft>
              <a:buClr>
                <a:schemeClr val="dk1"/>
              </a:buClr>
              <a:buSzPts val="1800"/>
              <a:buChar char="●"/>
              <a:defRPr/>
            </a:lvl7pPr>
            <a:lvl8pPr indent="-342900" lvl="7" marL="3657600" algn="l">
              <a:lnSpc>
                <a:spcPct val="90000"/>
              </a:lnSpc>
              <a:spcBef>
                <a:spcPts val="1600"/>
              </a:spcBef>
              <a:spcAft>
                <a:spcPts val="0"/>
              </a:spcAft>
              <a:buClr>
                <a:schemeClr val="dk1"/>
              </a:buClr>
              <a:buSzPts val="1800"/>
              <a:buChar char="○"/>
              <a:defRPr/>
            </a:lvl8pPr>
            <a:lvl9pPr indent="-342900" lvl="8" marL="4114800" algn="l">
              <a:lnSpc>
                <a:spcPct val="90000"/>
              </a:lnSpc>
              <a:spcBef>
                <a:spcPts val="1600"/>
              </a:spcBef>
              <a:spcAft>
                <a:spcPts val="1600"/>
              </a:spcAft>
              <a:buClr>
                <a:schemeClr val="dk1"/>
              </a:buClr>
              <a:buSzPts val="1800"/>
              <a:buChar char="■"/>
              <a:defRPr/>
            </a:lvl9pPr>
          </a:lstStyle>
          <a:p/>
        </p:txBody>
      </p:sp>
      <p:sp>
        <p:nvSpPr>
          <p:cNvPr id="17" name="Google Shape;17;g35e7dc0f28f_0_235"/>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8" name="Google Shape;18;g35e7dc0f28f_0_235"/>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9" name="Google Shape;19;g35e7dc0f28f_0_235"/>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0" name="Shape 20"/>
        <p:cNvGrpSpPr/>
        <p:nvPr/>
      </p:nvGrpSpPr>
      <p:grpSpPr>
        <a:xfrm>
          <a:off x="0" y="0"/>
          <a:ext cx="0" cy="0"/>
          <a:chOff x="0" y="0"/>
          <a:chExt cx="0" cy="0"/>
        </a:xfrm>
      </p:grpSpPr>
      <p:sp>
        <p:nvSpPr>
          <p:cNvPr id="21" name="Google Shape;21;g35e7dc0f28f_0_209"/>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lgn="l">
              <a:lnSpc>
                <a:spcPct val="100000"/>
              </a:lnSpc>
              <a:spcBef>
                <a:spcPts val="0"/>
              </a:spcBef>
              <a:spcAft>
                <a:spcPts val="0"/>
              </a:spcAft>
              <a:buSzPts val="4000"/>
              <a:buNone/>
              <a:defRPr/>
            </a:lvl1pPr>
            <a:lvl2pPr lvl="1" algn="l">
              <a:lnSpc>
                <a:spcPct val="100000"/>
              </a:lnSpc>
              <a:spcBef>
                <a:spcPts val="0"/>
              </a:spcBef>
              <a:spcAft>
                <a:spcPts val="0"/>
              </a:spcAft>
              <a:buSzPts val="4000"/>
              <a:buNone/>
              <a:defRPr/>
            </a:lvl2pPr>
            <a:lvl3pPr lvl="2" algn="l">
              <a:lnSpc>
                <a:spcPct val="100000"/>
              </a:lnSpc>
              <a:spcBef>
                <a:spcPts val="0"/>
              </a:spcBef>
              <a:spcAft>
                <a:spcPts val="0"/>
              </a:spcAft>
              <a:buSzPts val="4000"/>
              <a:buNone/>
              <a:defRPr/>
            </a:lvl3pPr>
            <a:lvl4pPr lvl="3" algn="l">
              <a:lnSpc>
                <a:spcPct val="100000"/>
              </a:lnSpc>
              <a:spcBef>
                <a:spcPts val="0"/>
              </a:spcBef>
              <a:spcAft>
                <a:spcPts val="0"/>
              </a:spcAft>
              <a:buSzPts val="4000"/>
              <a:buNone/>
              <a:defRPr/>
            </a:lvl4pPr>
            <a:lvl5pPr lvl="4" algn="l">
              <a:lnSpc>
                <a:spcPct val="100000"/>
              </a:lnSpc>
              <a:spcBef>
                <a:spcPts val="0"/>
              </a:spcBef>
              <a:spcAft>
                <a:spcPts val="0"/>
              </a:spcAft>
              <a:buSzPts val="4000"/>
              <a:buNone/>
              <a:defRPr/>
            </a:lvl5pPr>
            <a:lvl6pPr lvl="5" algn="l">
              <a:lnSpc>
                <a:spcPct val="100000"/>
              </a:lnSpc>
              <a:spcBef>
                <a:spcPts val="0"/>
              </a:spcBef>
              <a:spcAft>
                <a:spcPts val="0"/>
              </a:spcAft>
              <a:buSzPts val="4000"/>
              <a:buNone/>
              <a:defRPr/>
            </a:lvl6pPr>
            <a:lvl7pPr lvl="6" algn="l">
              <a:lnSpc>
                <a:spcPct val="100000"/>
              </a:lnSpc>
              <a:spcBef>
                <a:spcPts val="0"/>
              </a:spcBef>
              <a:spcAft>
                <a:spcPts val="0"/>
              </a:spcAft>
              <a:buSzPts val="4000"/>
              <a:buNone/>
              <a:defRPr/>
            </a:lvl7pPr>
            <a:lvl8pPr lvl="7" algn="l">
              <a:lnSpc>
                <a:spcPct val="100000"/>
              </a:lnSpc>
              <a:spcBef>
                <a:spcPts val="0"/>
              </a:spcBef>
              <a:spcAft>
                <a:spcPts val="0"/>
              </a:spcAft>
              <a:buSzPts val="4000"/>
              <a:buNone/>
              <a:defRPr/>
            </a:lvl8pPr>
            <a:lvl9pPr lvl="8" algn="l">
              <a:lnSpc>
                <a:spcPct val="100000"/>
              </a:lnSpc>
              <a:spcBef>
                <a:spcPts val="0"/>
              </a:spcBef>
              <a:spcAft>
                <a:spcPts val="0"/>
              </a:spcAft>
              <a:buSzPts val="4000"/>
              <a:buNone/>
              <a:defRPr/>
            </a:lvl9pPr>
          </a:lstStyle>
          <a:p/>
        </p:txBody>
      </p:sp>
      <p:sp>
        <p:nvSpPr>
          <p:cNvPr id="22" name="Google Shape;22;g35e7dc0f28f_0_209"/>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3"/>
        </a:solidFill>
      </p:bgPr>
    </p:bg>
    <p:spTree>
      <p:nvGrpSpPr>
        <p:cNvPr id="23" name="Shape 23"/>
        <p:cNvGrpSpPr/>
        <p:nvPr/>
      </p:nvGrpSpPr>
      <p:grpSpPr>
        <a:xfrm>
          <a:off x="0" y="0"/>
          <a:ext cx="0" cy="0"/>
          <a:chOff x="0" y="0"/>
          <a:chExt cx="0" cy="0"/>
        </a:xfrm>
      </p:grpSpPr>
      <p:sp>
        <p:nvSpPr>
          <p:cNvPr id="24" name="Google Shape;24;g35e7dc0f28f_0_216"/>
          <p:cNvSpPr txBox="1"/>
          <p:nvPr>
            <p:ph type="title"/>
          </p:nvPr>
        </p:nvSpPr>
        <p:spPr>
          <a:xfrm>
            <a:off x="653667" y="701800"/>
            <a:ext cx="7578300" cy="5454300"/>
          </a:xfrm>
          <a:prstGeom prst="rect">
            <a:avLst/>
          </a:prstGeom>
          <a:noFill/>
          <a:ln>
            <a:noFill/>
          </a:ln>
        </p:spPr>
        <p:txBody>
          <a:bodyPr anchorCtr="0" anchor="ctr" bIns="121900" lIns="121900" spcFirstLastPara="1" rIns="121900" wrap="square" tIns="121900">
            <a:normAutofit/>
          </a:bodyPr>
          <a:lstStyle>
            <a:lvl1pPr lvl="0" algn="l">
              <a:lnSpc>
                <a:spcPct val="100000"/>
              </a:lnSpc>
              <a:spcBef>
                <a:spcPts val="0"/>
              </a:spcBef>
              <a:spcAft>
                <a:spcPts val="0"/>
              </a:spcAft>
              <a:buClr>
                <a:schemeClr val="lt1"/>
              </a:buClr>
              <a:buSzPts val="6400"/>
              <a:buNone/>
              <a:defRPr sz="6400">
                <a:solidFill>
                  <a:schemeClr val="lt1"/>
                </a:solidFill>
              </a:defRPr>
            </a:lvl1pPr>
            <a:lvl2pPr lvl="1" algn="l">
              <a:lnSpc>
                <a:spcPct val="100000"/>
              </a:lnSpc>
              <a:spcBef>
                <a:spcPts val="0"/>
              </a:spcBef>
              <a:spcAft>
                <a:spcPts val="0"/>
              </a:spcAft>
              <a:buClr>
                <a:schemeClr val="lt1"/>
              </a:buClr>
              <a:buSzPts val="6400"/>
              <a:buNone/>
              <a:defRPr sz="6400">
                <a:solidFill>
                  <a:schemeClr val="lt1"/>
                </a:solidFill>
              </a:defRPr>
            </a:lvl2pPr>
            <a:lvl3pPr lvl="2" algn="l">
              <a:lnSpc>
                <a:spcPct val="100000"/>
              </a:lnSpc>
              <a:spcBef>
                <a:spcPts val="0"/>
              </a:spcBef>
              <a:spcAft>
                <a:spcPts val="0"/>
              </a:spcAft>
              <a:buClr>
                <a:schemeClr val="lt1"/>
              </a:buClr>
              <a:buSzPts val="6400"/>
              <a:buNone/>
              <a:defRPr sz="6400">
                <a:solidFill>
                  <a:schemeClr val="lt1"/>
                </a:solidFill>
              </a:defRPr>
            </a:lvl3pPr>
            <a:lvl4pPr lvl="3" algn="l">
              <a:lnSpc>
                <a:spcPct val="100000"/>
              </a:lnSpc>
              <a:spcBef>
                <a:spcPts val="0"/>
              </a:spcBef>
              <a:spcAft>
                <a:spcPts val="0"/>
              </a:spcAft>
              <a:buClr>
                <a:schemeClr val="lt1"/>
              </a:buClr>
              <a:buSzPts val="6400"/>
              <a:buNone/>
              <a:defRPr sz="6400">
                <a:solidFill>
                  <a:schemeClr val="lt1"/>
                </a:solidFill>
              </a:defRPr>
            </a:lvl4pPr>
            <a:lvl5pPr lvl="4" algn="l">
              <a:lnSpc>
                <a:spcPct val="100000"/>
              </a:lnSpc>
              <a:spcBef>
                <a:spcPts val="0"/>
              </a:spcBef>
              <a:spcAft>
                <a:spcPts val="0"/>
              </a:spcAft>
              <a:buClr>
                <a:schemeClr val="lt1"/>
              </a:buClr>
              <a:buSzPts val="6400"/>
              <a:buNone/>
              <a:defRPr sz="6400">
                <a:solidFill>
                  <a:schemeClr val="lt1"/>
                </a:solidFill>
              </a:defRPr>
            </a:lvl5pPr>
            <a:lvl6pPr lvl="5" algn="l">
              <a:lnSpc>
                <a:spcPct val="100000"/>
              </a:lnSpc>
              <a:spcBef>
                <a:spcPts val="0"/>
              </a:spcBef>
              <a:spcAft>
                <a:spcPts val="0"/>
              </a:spcAft>
              <a:buClr>
                <a:schemeClr val="lt1"/>
              </a:buClr>
              <a:buSzPts val="6400"/>
              <a:buNone/>
              <a:defRPr sz="6400">
                <a:solidFill>
                  <a:schemeClr val="lt1"/>
                </a:solidFill>
              </a:defRPr>
            </a:lvl6pPr>
            <a:lvl7pPr lvl="6" algn="l">
              <a:lnSpc>
                <a:spcPct val="100000"/>
              </a:lnSpc>
              <a:spcBef>
                <a:spcPts val="0"/>
              </a:spcBef>
              <a:spcAft>
                <a:spcPts val="0"/>
              </a:spcAft>
              <a:buClr>
                <a:schemeClr val="lt1"/>
              </a:buClr>
              <a:buSzPts val="6400"/>
              <a:buNone/>
              <a:defRPr sz="6400">
                <a:solidFill>
                  <a:schemeClr val="lt1"/>
                </a:solidFill>
              </a:defRPr>
            </a:lvl7pPr>
            <a:lvl8pPr lvl="7" algn="l">
              <a:lnSpc>
                <a:spcPct val="100000"/>
              </a:lnSpc>
              <a:spcBef>
                <a:spcPts val="0"/>
              </a:spcBef>
              <a:spcAft>
                <a:spcPts val="0"/>
              </a:spcAft>
              <a:buClr>
                <a:schemeClr val="lt1"/>
              </a:buClr>
              <a:buSzPts val="6400"/>
              <a:buNone/>
              <a:defRPr sz="6400">
                <a:solidFill>
                  <a:schemeClr val="lt1"/>
                </a:solidFill>
              </a:defRPr>
            </a:lvl8pPr>
            <a:lvl9pPr lvl="8" algn="l">
              <a:lnSpc>
                <a:spcPct val="100000"/>
              </a:lnSpc>
              <a:spcBef>
                <a:spcPts val="0"/>
              </a:spcBef>
              <a:spcAft>
                <a:spcPts val="0"/>
              </a:spcAft>
              <a:buClr>
                <a:schemeClr val="lt1"/>
              </a:buClr>
              <a:buSzPts val="6400"/>
              <a:buNone/>
              <a:defRPr sz="6400">
                <a:solidFill>
                  <a:schemeClr val="lt1"/>
                </a:solidFill>
              </a:defRPr>
            </a:lvl9pPr>
          </a:lstStyle>
          <a:p/>
        </p:txBody>
      </p:sp>
      <p:sp>
        <p:nvSpPr>
          <p:cNvPr id="25" name="Google Shape;25;g35e7dc0f28f_0_216"/>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dk1"/>
        </a:solidFill>
      </p:bgPr>
    </p:bg>
    <p:spTree>
      <p:nvGrpSpPr>
        <p:cNvPr id="26" name="Shape 26"/>
        <p:cNvGrpSpPr/>
        <p:nvPr/>
      </p:nvGrpSpPr>
      <p:grpSpPr>
        <a:xfrm>
          <a:off x="0" y="0"/>
          <a:ext cx="0" cy="0"/>
          <a:chOff x="0" y="0"/>
          <a:chExt cx="0" cy="0"/>
        </a:xfrm>
      </p:grpSpPr>
      <p:sp>
        <p:nvSpPr>
          <p:cNvPr id="27" name="Google Shape;27;g35e7dc0f28f_0_197"/>
          <p:cNvSpPr txBox="1"/>
          <p:nvPr>
            <p:ph type="title"/>
          </p:nvPr>
        </p:nvSpPr>
        <p:spPr>
          <a:xfrm>
            <a:off x="415600" y="3307400"/>
            <a:ext cx="10819200" cy="3261300"/>
          </a:xfrm>
          <a:prstGeom prst="rect">
            <a:avLst/>
          </a:prstGeom>
          <a:noFill/>
          <a:ln>
            <a:noFill/>
          </a:ln>
        </p:spPr>
        <p:txBody>
          <a:bodyPr anchorCtr="0" anchor="b" bIns="121900" lIns="121900" spcFirstLastPara="1" rIns="121900" wrap="square" tIns="121900">
            <a:normAutofit/>
          </a:bodyPr>
          <a:lstStyle>
            <a:lvl1pPr lvl="0" algn="l">
              <a:lnSpc>
                <a:spcPct val="100000"/>
              </a:lnSpc>
              <a:spcBef>
                <a:spcPts val="0"/>
              </a:spcBef>
              <a:spcAft>
                <a:spcPts val="0"/>
              </a:spcAft>
              <a:buClr>
                <a:schemeClr val="lt1"/>
              </a:buClr>
              <a:buSzPts val="9100"/>
              <a:buNone/>
              <a:defRPr sz="9100">
                <a:solidFill>
                  <a:schemeClr val="lt1"/>
                </a:solidFill>
              </a:defRPr>
            </a:lvl1pPr>
            <a:lvl2pPr lvl="1" algn="l">
              <a:lnSpc>
                <a:spcPct val="100000"/>
              </a:lnSpc>
              <a:spcBef>
                <a:spcPts val="0"/>
              </a:spcBef>
              <a:spcAft>
                <a:spcPts val="0"/>
              </a:spcAft>
              <a:buClr>
                <a:schemeClr val="lt1"/>
              </a:buClr>
              <a:buSzPts val="9100"/>
              <a:buNone/>
              <a:defRPr sz="9100">
                <a:solidFill>
                  <a:schemeClr val="lt1"/>
                </a:solidFill>
              </a:defRPr>
            </a:lvl2pPr>
            <a:lvl3pPr lvl="2" algn="l">
              <a:lnSpc>
                <a:spcPct val="100000"/>
              </a:lnSpc>
              <a:spcBef>
                <a:spcPts val="0"/>
              </a:spcBef>
              <a:spcAft>
                <a:spcPts val="0"/>
              </a:spcAft>
              <a:buClr>
                <a:schemeClr val="lt1"/>
              </a:buClr>
              <a:buSzPts val="9100"/>
              <a:buNone/>
              <a:defRPr sz="9100">
                <a:solidFill>
                  <a:schemeClr val="lt1"/>
                </a:solidFill>
              </a:defRPr>
            </a:lvl3pPr>
            <a:lvl4pPr lvl="3" algn="l">
              <a:lnSpc>
                <a:spcPct val="100000"/>
              </a:lnSpc>
              <a:spcBef>
                <a:spcPts val="0"/>
              </a:spcBef>
              <a:spcAft>
                <a:spcPts val="0"/>
              </a:spcAft>
              <a:buClr>
                <a:schemeClr val="lt1"/>
              </a:buClr>
              <a:buSzPts val="9100"/>
              <a:buNone/>
              <a:defRPr sz="9100">
                <a:solidFill>
                  <a:schemeClr val="lt1"/>
                </a:solidFill>
              </a:defRPr>
            </a:lvl4pPr>
            <a:lvl5pPr lvl="4" algn="l">
              <a:lnSpc>
                <a:spcPct val="100000"/>
              </a:lnSpc>
              <a:spcBef>
                <a:spcPts val="0"/>
              </a:spcBef>
              <a:spcAft>
                <a:spcPts val="0"/>
              </a:spcAft>
              <a:buClr>
                <a:schemeClr val="lt1"/>
              </a:buClr>
              <a:buSzPts val="9100"/>
              <a:buNone/>
              <a:defRPr sz="9100">
                <a:solidFill>
                  <a:schemeClr val="lt1"/>
                </a:solidFill>
              </a:defRPr>
            </a:lvl5pPr>
            <a:lvl6pPr lvl="5" algn="l">
              <a:lnSpc>
                <a:spcPct val="100000"/>
              </a:lnSpc>
              <a:spcBef>
                <a:spcPts val="0"/>
              </a:spcBef>
              <a:spcAft>
                <a:spcPts val="0"/>
              </a:spcAft>
              <a:buClr>
                <a:schemeClr val="lt1"/>
              </a:buClr>
              <a:buSzPts val="9100"/>
              <a:buNone/>
              <a:defRPr sz="9100">
                <a:solidFill>
                  <a:schemeClr val="lt1"/>
                </a:solidFill>
              </a:defRPr>
            </a:lvl6pPr>
            <a:lvl7pPr lvl="6" algn="l">
              <a:lnSpc>
                <a:spcPct val="100000"/>
              </a:lnSpc>
              <a:spcBef>
                <a:spcPts val="0"/>
              </a:spcBef>
              <a:spcAft>
                <a:spcPts val="0"/>
              </a:spcAft>
              <a:buClr>
                <a:schemeClr val="lt1"/>
              </a:buClr>
              <a:buSzPts val="9100"/>
              <a:buNone/>
              <a:defRPr sz="9100">
                <a:solidFill>
                  <a:schemeClr val="lt1"/>
                </a:solidFill>
              </a:defRPr>
            </a:lvl7pPr>
            <a:lvl8pPr lvl="7" algn="l">
              <a:lnSpc>
                <a:spcPct val="100000"/>
              </a:lnSpc>
              <a:spcBef>
                <a:spcPts val="0"/>
              </a:spcBef>
              <a:spcAft>
                <a:spcPts val="0"/>
              </a:spcAft>
              <a:buClr>
                <a:schemeClr val="lt1"/>
              </a:buClr>
              <a:buSzPts val="9100"/>
              <a:buNone/>
              <a:defRPr sz="9100">
                <a:solidFill>
                  <a:schemeClr val="lt1"/>
                </a:solidFill>
              </a:defRPr>
            </a:lvl8pPr>
            <a:lvl9pPr lvl="8" algn="l">
              <a:lnSpc>
                <a:spcPct val="100000"/>
              </a:lnSpc>
              <a:spcBef>
                <a:spcPts val="0"/>
              </a:spcBef>
              <a:spcAft>
                <a:spcPts val="0"/>
              </a:spcAft>
              <a:buClr>
                <a:schemeClr val="lt1"/>
              </a:buClr>
              <a:buSzPts val="9100"/>
              <a:buNone/>
              <a:defRPr sz="9100">
                <a:solidFill>
                  <a:schemeClr val="lt1"/>
                </a:solidFill>
              </a:defRPr>
            </a:lvl9pPr>
          </a:lstStyle>
          <a:p/>
        </p:txBody>
      </p:sp>
      <p:sp>
        <p:nvSpPr>
          <p:cNvPr id="28" name="Google Shape;28;g35e7dc0f28f_0_197"/>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9" name="Shape 29"/>
        <p:cNvGrpSpPr/>
        <p:nvPr/>
      </p:nvGrpSpPr>
      <p:grpSpPr>
        <a:xfrm>
          <a:off x="0" y="0"/>
          <a:ext cx="0" cy="0"/>
          <a:chOff x="0" y="0"/>
          <a:chExt cx="0" cy="0"/>
        </a:xfrm>
      </p:grpSpPr>
      <p:sp>
        <p:nvSpPr>
          <p:cNvPr id="30" name="Google Shape;30;g35e7dc0f28f_0_200"/>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lgn="l">
              <a:lnSpc>
                <a:spcPct val="100000"/>
              </a:lnSpc>
              <a:spcBef>
                <a:spcPts val="0"/>
              </a:spcBef>
              <a:spcAft>
                <a:spcPts val="0"/>
              </a:spcAft>
              <a:buSzPts val="4000"/>
              <a:buNone/>
              <a:defRPr/>
            </a:lvl1pPr>
            <a:lvl2pPr lvl="1" algn="l">
              <a:lnSpc>
                <a:spcPct val="100000"/>
              </a:lnSpc>
              <a:spcBef>
                <a:spcPts val="0"/>
              </a:spcBef>
              <a:spcAft>
                <a:spcPts val="0"/>
              </a:spcAft>
              <a:buSzPts val="4000"/>
              <a:buNone/>
              <a:defRPr/>
            </a:lvl2pPr>
            <a:lvl3pPr lvl="2" algn="l">
              <a:lnSpc>
                <a:spcPct val="100000"/>
              </a:lnSpc>
              <a:spcBef>
                <a:spcPts val="0"/>
              </a:spcBef>
              <a:spcAft>
                <a:spcPts val="0"/>
              </a:spcAft>
              <a:buSzPts val="4000"/>
              <a:buNone/>
              <a:defRPr/>
            </a:lvl3pPr>
            <a:lvl4pPr lvl="3" algn="l">
              <a:lnSpc>
                <a:spcPct val="100000"/>
              </a:lnSpc>
              <a:spcBef>
                <a:spcPts val="0"/>
              </a:spcBef>
              <a:spcAft>
                <a:spcPts val="0"/>
              </a:spcAft>
              <a:buSzPts val="4000"/>
              <a:buNone/>
              <a:defRPr/>
            </a:lvl4pPr>
            <a:lvl5pPr lvl="4" algn="l">
              <a:lnSpc>
                <a:spcPct val="100000"/>
              </a:lnSpc>
              <a:spcBef>
                <a:spcPts val="0"/>
              </a:spcBef>
              <a:spcAft>
                <a:spcPts val="0"/>
              </a:spcAft>
              <a:buSzPts val="4000"/>
              <a:buNone/>
              <a:defRPr/>
            </a:lvl5pPr>
            <a:lvl6pPr lvl="5" algn="l">
              <a:lnSpc>
                <a:spcPct val="100000"/>
              </a:lnSpc>
              <a:spcBef>
                <a:spcPts val="0"/>
              </a:spcBef>
              <a:spcAft>
                <a:spcPts val="0"/>
              </a:spcAft>
              <a:buSzPts val="4000"/>
              <a:buNone/>
              <a:defRPr/>
            </a:lvl6pPr>
            <a:lvl7pPr lvl="6" algn="l">
              <a:lnSpc>
                <a:spcPct val="100000"/>
              </a:lnSpc>
              <a:spcBef>
                <a:spcPts val="0"/>
              </a:spcBef>
              <a:spcAft>
                <a:spcPts val="0"/>
              </a:spcAft>
              <a:buSzPts val="4000"/>
              <a:buNone/>
              <a:defRPr/>
            </a:lvl7pPr>
            <a:lvl8pPr lvl="7" algn="l">
              <a:lnSpc>
                <a:spcPct val="100000"/>
              </a:lnSpc>
              <a:spcBef>
                <a:spcPts val="0"/>
              </a:spcBef>
              <a:spcAft>
                <a:spcPts val="0"/>
              </a:spcAft>
              <a:buSzPts val="4000"/>
              <a:buNone/>
              <a:defRPr/>
            </a:lvl8pPr>
            <a:lvl9pPr lvl="8" algn="l">
              <a:lnSpc>
                <a:spcPct val="100000"/>
              </a:lnSpc>
              <a:spcBef>
                <a:spcPts val="0"/>
              </a:spcBef>
              <a:spcAft>
                <a:spcPts val="0"/>
              </a:spcAft>
              <a:buSzPts val="4000"/>
              <a:buNone/>
              <a:defRPr/>
            </a:lvl9pPr>
          </a:lstStyle>
          <a:p/>
        </p:txBody>
      </p:sp>
      <p:sp>
        <p:nvSpPr>
          <p:cNvPr id="31" name="Google Shape;31;g35e7dc0f28f_0_200"/>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81000" lvl="0" marL="457200" algn="l">
              <a:lnSpc>
                <a:spcPct val="115000"/>
              </a:lnSpc>
              <a:spcBef>
                <a:spcPts val="0"/>
              </a:spcBef>
              <a:spcAft>
                <a:spcPts val="0"/>
              </a:spcAft>
              <a:buSzPts val="2400"/>
              <a:buChar char="●"/>
              <a:defRPr/>
            </a:lvl1pPr>
            <a:lvl2pPr indent="-349250" lvl="1" marL="914400" algn="l">
              <a:lnSpc>
                <a:spcPct val="115000"/>
              </a:lnSpc>
              <a:spcBef>
                <a:spcPts val="0"/>
              </a:spcBef>
              <a:spcAft>
                <a:spcPts val="0"/>
              </a:spcAft>
              <a:buSzPts val="1900"/>
              <a:buChar char="○"/>
              <a:defRPr/>
            </a:lvl2pPr>
            <a:lvl3pPr indent="-349250" lvl="2" marL="1371600" algn="l">
              <a:lnSpc>
                <a:spcPct val="115000"/>
              </a:lnSpc>
              <a:spcBef>
                <a:spcPts val="0"/>
              </a:spcBef>
              <a:spcAft>
                <a:spcPts val="0"/>
              </a:spcAft>
              <a:buSzPts val="1900"/>
              <a:buChar char="■"/>
              <a:defRPr/>
            </a:lvl3pPr>
            <a:lvl4pPr indent="-349250" lvl="3" marL="1828800" algn="l">
              <a:lnSpc>
                <a:spcPct val="115000"/>
              </a:lnSpc>
              <a:spcBef>
                <a:spcPts val="0"/>
              </a:spcBef>
              <a:spcAft>
                <a:spcPts val="0"/>
              </a:spcAft>
              <a:buSzPts val="1900"/>
              <a:buChar char="●"/>
              <a:defRPr/>
            </a:lvl4pPr>
            <a:lvl5pPr indent="-349250" lvl="4" marL="2286000" algn="l">
              <a:lnSpc>
                <a:spcPct val="115000"/>
              </a:lnSpc>
              <a:spcBef>
                <a:spcPts val="0"/>
              </a:spcBef>
              <a:spcAft>
                <a:spcPts val="0"/>
              </a:spcAft>
              <a:buSzPts val="1900"/>
              <a:buChar char="○"/>
              <a:defRPr/>
            </a:lvl5pPr>
            <a:lvl6pPr indent="-349250" lvl="5" marL="2743200" algn="l">
              <a:lnSpc>
                <a:spcPct val="115000"/>
              </a:lnSpc>
              <a:spcBef>
                <a:spcPts val="0"/>
              </a:spcBef>
              <a:spcAft>
                <a:spcPts val="0"/>
              </a:spcAft>
              <a:buSzPts val="1900"/>
              <a:buChar char="■"/>
              <a:defRPr/>
            </a:lvl6pPr>
            <a:lvl7pPr indent="-349250" lvl="6" marL="3200400" algn="l">
              <a:lnSpc>
                <a:spcPct val="115000"/>
              </a:lnSpc>
              <a:spcBef>
                <a:spcPts val="0"/>
              </a:spcBef>
              <a:spcAft>
                <a:spcPts val="0"/>
              </a:spcAft>
              <a:buSzPts val="1900"/>
              <a:buChar char="●"/>
              <a:defRPr/>
            </a:lvl7pPr>
            <a:lvl8pPr indent="-349250" lvl="7" marL="3657600" algn="l">
              <a:lnSpc>
                <a:spcPct val="115000"/>
              </a:lnSpc>
              <a:spcBef>
                <a:spcPts val="0"/>
              </a:spcBef>
              <a:spcAft>
                <a:spcPts val="0"/>
              </a:spcAft>
              <a:buSzPts val="1900"/>
              <a:buChar char="○"/>
              <a:defRPr/>
            </a:lvl8pPr>
            <a:lvl9pPr indent="-349250" lvl="8" marL="4114800" algn="l">
              <a:lnSpc>
                <a:spcPct val="115000"/>
              </a:lnSpc>
              <a:spcBef>
                <a:spcPts val="0"/>
              </a:spcBef>
              <a:spcAft>
                <a:spcPts val="0"/>
              </a:spcAft>
              <a:buSzPts val="1900"/>
              <a:buChar char="■"/>
              <a:defRPr/>
            </a:lvl9pPr>
          </a:lstStyle>
          <a:p/>
        </p:txBody>
      </p:sp>
      <p:sp>
        <p:nvSpPr>
          <p:cNvPr id="32" name="Google Shape;32;g35e7dc0f28f_0_200"/>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3" name="Shape 33"/>
        <p:cNvGrpSpPr/>
        <p:nvPr/>
      </p:nvGrpSpPr>
      <p:grpSpPr>
        <a:xfrm>
          <a:off x="0" y="0"/>
          <a:ext cx="0" cy="0"/>
          <a:chOff x="0" y="0"/>
          <a:chExt cx="0" cy="0"/>
        </a:xfrm>
      </p:grpSpPr>
      <p:sp>
        <p:nvSpPr>
          <p:cNvPr id="34" name="Google Shape;34;g35e7dc0f28f_0_204"/>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lgn="l">
              <a:lnSpc>
                <a:spcPct val="100000"/>
              </a:lnSpc>
              <a:spcBef>
                <a:spcPts val="0"/>
              </a:spcBef>
              <a:spcAft>
                <a:spcPts val="0"/>
              </a:spcAft>
              <a:buSzPts val="4000"/>
              <a:buNone/>
              <a:defRPr/>
            </a:lvl1pPr>
            <a:lvl2pPr lvl="1" algn="l">
              <a:lnSpc>
                <a:spcPct val="100000"/>
              </a:lnSpc>
              <a:spcBef>
                <a:spcPts val="0"/>
              </a:spcBef>
              <a:spcAft>
                <a:spcPts val="0"/>
              </a:spcAft>
              <a:buSzPts val="4000"/>
              <a:buNone/>
              <a:defRPr/>
            </a:lvl2pPr>
            <a:lvl3pPr lvl="2" algn="l">
              <a:lnSpc>
                <a:spcPct val="100000"/>
              </a:lnSpc>
              <a:spcBef>
                <a:spcPts val="0"/>
              </a:spcBef>
              <a:spcAft>
                <a:spcPts val="0"/>
              </a:spcAft>
              <a:buSzPts val="4000"/>
              <a:buNone/>
              <a:defRPr/>
            </a:lvl3pPr>
            <a:lvl4pPr lvl="3" algn="l">
              <a:lnSpc>
                <a:spcPct val="100000"/>
              </a:lnSpc>
              <a:spcBef>
                <a:spcPts val="0"/>
              </a:spcBef>
              <a:spcAft>
                <a:spcPts val="0"/>
              </a:spcAft>
              <a:buSzPts val="4000"/>
              <a:buNone/>
              <a:defRPr/>
            </a:lvl4pPr>
            <a:lvl5pPr lvl="4" algn="l">
              <a:lnSpc>
                <a:spcPct val="100000"/>
              </a:lnSpc>
              <a:spcBef>
                <a:spcPts val="0"/>
              </a:spcBef>
              <a:spcAft>
                <a:spcPts val="0"/>
              </a:spcAft>
              <a:buSzPts val="4000"/>
              <a:buNone/>
              <a:defRPr/>
            </a:lvl5pPr>
            <a:lvl6pPr lvl="5" algn="l">
              <a:lnSpc>
                <a:spcPct val="100000"/>
              </a:lnSpc>
              <a:spcBef>
                <a:spcPts val="0"/>
              </a:spcBef>
              <a:spcAft>
                <a:spcPts val="0"/>
              </a:spcAft>
              <a:buSzPts val="4000"/>
              <a:buNone/>
              <a:defRPr/>
            </a:lvl6pPr>
            <a:lvl7pPr lvl="6" algn="l">
              <a:lnSpc>
                <a:spcPct val="100000"/>
              </a:lnSpc>
              <a:spcBef>
                <a:spcPts val="0"/>
              </a:spcBef>
              <a:spcAft>
                <a:spcPts val="0"/>
              </a:spcAft>
              <a:buSzPts val="4000"/>
              <a:buNone/>
              <a:defRPr/>
            </a:lvl7pPr>
            <a:lvl8pPr lvl="7" algn="l">
              <a:lnSpc>
                <a:spcPct val="100000"/>
              </a:lnSpc>
              <a:spcBef>
                <a:spcPts val="0"/>
              </a:spcBef>
              <a:spcAft>
                <a:spcPts val="0"/>
              </a:spcAft>
              <a:buSzPts val="4000"/>
              <a:buNone/>
              <a:defRPr/>
            </a:lvl8pPr>
            <a:lvl9pPr lvl="8" algn="l">
              <a:lnSpc>
                <a:spcPct val="100000"/>
              </a:lnSpc>
              <a:spcBef>
                <a:spcPts val="0"/>
              </a:spcBef>
              <a:spcAft>
                <a:spcPts val="0"/>
              </a:spcAft>
              <a:buSzPts val="4000"/>
              <a:buNone/>
              <a:defRPr/>
            </a:lvl9pPr>
          </a:lstStyle>
          <a:p/>
        </p:txBody>
      </p:sp>
      <p:sp>
        <p:nvSpPr>
          <p:cNvPr id="35" name="Google Shape;35;g35e7dc0f28f_0_204"/>
          <p:cNvSpPr txBox="1"/>
          <p:nvPr>
            <p:ph idx="1" type="body"/>
          </p:nvPr>
        </p:nvSpPr>
        <p:spPr>
          <a:xfrm>
            <a:off x="415600" y="1536633"/>
            <a:ext cx="5333100" cy="4555200"/>
          </a:xfrm>
          <a:prstGeom prst="rect">
            <a:avLst/>
          </a:prstGeom>
          <a:noFill/>
          <a:ln>
            <a:noFill/>
          </a:ln>
        </p:spPr>
        <p:txBody>
          <a:bodyPr anchorCtr="0" anchor="t" bIns="121900" lIns="121900" spcFirstLastPara="1" rIns="121900" wrap="square" tIns="121900">
            <a:normAutofit/>
          </a:bodyPr>
          <a:lstStyle>
            <a:lvl1pPr indent="-349250" lvl="0" marL="457200" algn="l">
              <a:lnSpc>
                <a:spcPct val="115000"/>
              </a:lnSpc>
              <a:spcBef>
                <a:spcPts val="0"/>
              </a:spcBef>
              <a:spcAft>
                <a:spcPts val="0"/>
              </a:spcAft>
              <a:buSzPts val="1900"/>
              <a:buChar char="●"/>
              <a:defRPr sz="1900"/>
            </a:lvl1pPr>
            <a:lvl2pPr indent="-330200" lvl="1" marL="914400" algn="l">
              <a:lnSpc>
                <a:spcPct val="115000"/>
              </a:lnSpc>
              <a:spcBef>
                <a:spcPts val="0"/>
              </a:spcBef>
              <a:spcAft>
                <a:spcPts val="0"/>
              </a:spcAft>
              <a:buSzPts val="1600"/>
              <a:buChar char="○"/>
              <a:defRPr sz="1600"/>
            </a:lvl2pPr>
            <a:lvl3pPr indent="-330200" lvl="2" marL="1371600" algn="l">
              <a:lnSpc>
                <a:spcPct val="115000"/>
              </a:lnSpc>
              <a:spcBef>
                <a:spcPts val="0"/>
              </a:spcBef>
              <a:spcAft>
                <a:spcPts val="0"/>
              </a:spcAft>
              <a:buSzPts val="1600"/>
              <a:buChar char="■"/>
              <a:defRPr sz="1600"/>
            </a:lvl3pPr>
            <a:lvl4pPr indent="-330200" lvl="3" marL="1828800" algn="l">
              <a:lnSpc>
                <a:spcPct val="115000"/>
              </a:lnSpc>
              <a:spcBef>
                <a:spcPts val="0"/>
              </a:spcBef>
              <a:spcAft>
                <a:spcPts val="0"/>
              </a:spcAft>
              <a:buSzPts val="1600"/>
              <a:buChar char="●"/>
              <a:defRPr sz="1600"/>
            </a:lvl4pPr>
            <a:lvl5pPr indent="-330200" lvl="4" marL="2286000" algn="l">
              <a:lnSpc>
                <a:spcPct val="115000"/>
              </a:lnSpc>
              <a:spcBef>
                <a:spcPts val="0"/>
              </a:spcBef>
              <a:spcAft>
                <a:spcPts val="0"/>
              </a:spcAft>
              <a:buSzPts val="1600"/>
              <a:buChar char="○"/>
              <a:defRPr sz="1600"/>
            </a:lvl5pPr>
            <a:lvl6pPr indent="-330200" lvl="5" marL="2743200" algn="l">
              <a:lnSpc>
                <a:spcPct val="115000"/>
              </a:lnSpc>
              <a:spcBef>
                <a:spcPts val="0"/>
              </a:spcBef>
              <a:spcAft>
                <a:spcPts val="0"/>
              </a:spcAft>
              <a:buSzPts val="1600"/>
              <a:buChar char="■"/>
              <a:defRPr sz="1600"/>
            </a:lvl6pPr>
            <a:lvl7pPr indent="-330200" lvl="6" marL="3200400" algn="l">
              <a:lnSpc>
                <a:spcPct val="115000"/>
              </a:lnSpc>
              <a:spcBef>
                <a:spcPts val="0"/>
              </a:spcBef>
              <a:spcAft>
                <a:spcPts val="0"/>
              </a:spcAft>
              <a:buSzPts val="1600"/>
              <a:buChar char="●"/>
              <a:defRPr sz="1600"/>
            </a:lvl7pPr>
            <a:lvl8pPr indent="-330200" lvl="7" marL="3657600" algn="l">
              <a:lnSpc>
                <a:spcPct val="115000"/>
              </a:lnSpc>
              <a:spcBef>
                <a:spcPts val="0"/>
              </a:spcBef>
              <a:spcAft>
                <a:spcPts val="0"/>
              </a:spcAft>
              <a:buSzPts val="1600"/>
              <a:buChar char="○"/>
              <a:defRPr sz="1600"/>
            </a:lvl8pPr>
            <a:lvl9pPr indent="-330200" lvl="8" marL="4114800" algn="l">
              <a:lnSpc>
                <a:spcPct val="115000"/>
              </a:lnSpc>
              <a:spcBef>
                <a:spcPts val="0"/>
              </a:spcBef>
              <a:spcAft>
                <a:spcPts val="0"/>
              </a:spcAft>
              <a:buSzPts val="1600"/>
              <a:buChar char="■"/>
              <a:defRPr sz="1600"/>
            </a:lvl9pPr>
          </a:lstStyle>
          <a:p/>
        </p:txBody>
      </p:sp>
      <p:sp>
        <p:nvSpPr>
          <p:cNvPr id="36" name="Google Shape;36;g35e7dc0f28f_0_204"/>
          <p:cNvSpPr txBox="1"/>
          <p:nvPr>
            <p:ph idx="2" type="body"/>
          </p:nvPr>
        </p:nvSpPr>
        <p:spPr>
          <a:xfrm>
            <a:off x="6443200" y="1536633"/>
            <a:ext cx="5333100" cy="4555200"/>
          </a:xfrm>
          <a:prstGeom prst="rect">
            <a:avLst/>
          </a:prstGeom>
          <a:noFill/>
          <a:ln>
            <a:noFill/>
          </a:ln>
        </p:spPr>
        <p:txBody>
          <a:bodyPr anchorCtr="0" anchor="t" bIns="121900" lIns="121900" spcFirstLastPara="1" rIns="121900" wrap="square" tIns="121900">
            <a:normAutofit/>
          </a:bodyPr>
          <a:lstStyle>
            <a:lvl1pPr indent="-349250" lvl="0" marL="457200" algn="l">
              <a:lnSpc>
                <a:spcPct val="115000"/>
              </a:lnSpc>
              <a:spcBef>
                <a:spcPts val="0"/>
              </a:spcBef>
              <a:spcAft>
                <a:spcPts val="0"/>
              </a:spcAft>
              <a:buSzPts val="1900"/>
              <a:buChar char="●"/>
              <a:defRPr sz="1900"/>
            </a:lvl1pPr>
            <a:lvl2pPr indent="-330200" lvl="1" marL="914400" algn="l">
              <a:lnSpc>
                <a:spcPct val="115000"/>
              </a:lnSpc>
              <a:spcBef>
                <a:spcPts val="0"/>
              </a:spcBef>
              <a:spcAft>
                <a:spcPts val="0"/>
              </a:spcAft>
              <a:buSzPts val="1600"/>
              <a:buChar char="○"/>
              <a:defRPr sz="1600"/>
            </a:lvl2pPr>
            <a:lvl3pPr indent="-330200" lvl="2" marL="1371600" algn="l">
              <a:lnSpc>
                <a:spcPct val="115000"/>
              </a:lnSpc>
              <a:spcBef>
                <a:spcPts val="0"/>
              </a:spcBef>
              <a:spcAft>
                <a:spcPts val="0"/>
              </a:spcAft>
              <a:buSzPts val="1600"/>
              <a:buChar char="■"/>
              <a:defRPr sz="1600"/>
            </a:lvl3pPr>
            <a:lvl4pPr indent="-330200" lvl="3" marL="1828800" algn="l">
              <a:lnSpc>
                <a:spcPct val="115000"/>
              </a:lnSpc>
              <a:spcBef>
                <a:spcPts val="0"/>
              </a:spcBef>
              <a:spcAft>
                <a:spcPts val="0"/>
              </a:spcAft>
              <a:buSzPts val="1600"/>
              <a:buChar char="●"/>
              <a:defRPr sz="1600"/>
            </a:lvl4pPr>
            <a:lvl5pPr indent="-330200" lvl="4" marL="2286000" algn="l">
              <a:lnSpc>
                <a:spcPct val="115000"/>
              </a:lnSpc>
              <a:spcBef>
                <a:spcPts val="0"/>
              </a:spcBef>
              <a:spcAft>
                <a:spcPts val="0"/>
              </a:spcAft>
              <a:buSzPts val="1600"/>
              <a:buChar char="○"/>
              <a:defRPr sz="1600"/>
            </a:lvl5pPr>
            <a:lvl6pPr indent="-330200" lvl="5" marL="2743200" algn="l">
              <a:lnSpc>
                <a:spcPct val="115000"/>
              </a:lnSpc>
              <a:spcBef>
                <a:spcPts val="0"/>
              </a:spcBef>
              <a:spcAft>
                <a:spcPts val="0"/>
              </a:spcAft>
              <a:buSzPts val="1600"/>
              <a:buChar char="■"/>
              <a:defRPr sz="1600"/>
            </a:lvl6pPr>
            <a:lvl7pPr indent="-330200" lvl="6" marL="3200400" algn="l">
              <a:lnSpc>
                <a:spcPct val="115000"/>
              </a:lnSpc>
              <a:spcBef>
                <a:spcPts val="0"/>
              </a:spcBef>
              <a:spcAft>
                <a:spcPts val="0"/>
              </a:spcAft>
              <a:buSzPts val="1600"/>
              <a:buChar char="●"/>
              <a:defRPr sz="1600"/>
            </a:lvl7pPr>
            <a:lvl8pPr indent="-330200" lvl="7" marL="3657600" algn="l">
              <a:lnSpc>
                <a:spcPct val="115000"/>
              </a:lnSpc>
              <a:spcBef>
                <a:spcPts val="0"/>
              </a:spcBef>
              <a:spcAft>
                <a:spcPts val="0"/>
              </a:spcAft>
              <a:buSzPts val="1600"/>
              <a:buChar char="○"/>
              <a:defRPr sz="1600"/>
            </a:lvl8pPr>
            <a:lvl9pPr indent="-330200" lvl="8" marL="4114800" algn="l">
              <a:lnSpc>
                <a:spcPct val="115000"/>
              </a:lnSpc>
              <a:spcBef>
                <a:spcPts val="0"/>
              </a:spcBef>
              <a:spcAft>
                <a:spcPts val="0"/>
              </a:spcAft>
              <a:buSzPts val="1600"/>
              <a:buChar char="■"/>
              <a:defRPr sz="1600"/>
            </a:lvl9pPr>
          </a:lstStyle>
          <a:p/>
        </p:txBody>
      </p:sp>
      <p:sp>
        <p:nvSpPr>
          <p:cNvPr id="37" name="Google Shape;37;g35e7dc0f28f_0_204"/>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g35e7dc0f28f_0_212"/>
          <p:cNvSpPr txBox="1"/>
          <p:nvPr>
            <p:ph type="title"/>
          </p:nvPr>
        </p:nvSpPr>
        <p:spPr>
          <a:xfrm>
            <a:off x="415600" y="842400"/>
            <a:ext cx="3744000" cy="1007700"/>
          </a:xfrm>
          <a:prstGeom prst="rect">
            <a:avLst/>
          </a:prstGeom>
          <a:noFill/>
          <a:ln>
            <a:noFill/>
          </a:ln>
        </p:spPr>
        <p:txBody>
          <a:bodyPr anchorCtr="0" anchor="b" bIns="121900" lIns="121900" spcFirstLastPara="1" rIns="121900" wrap="square" tIns="12190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p:txBody>
      </p:sp>
      <p:sp>
        <p:nvSpPr>
          <p:cNvPr id="40" name="Google Shape;40;g35e7dc0f28f_0_212"/>
          <p:cNvSpPr txBox="1"/>
          <p:nvPr>
            <p:ph idx="1" type="body"/>
          </p:nvPr>
        </p:nvSpPr>
        <p:spPr>
          <a:xfrm>
            <a:off x="415600" y="1987833"/>
            <a:ext cx="3744000" cy="4104000"/>
          </a:xfrm>
          <a:prstGeom prst="rect">
            <a:avLst/>
          </a:prstGeom>
          <a:noFill/>
          <a:ln>
            <a:noFill/>
          </a:ln>
        </p:spPr>
        <p:txBody>
          <a:bodyPr anchorCtr="0" anchor="t" bIns="121900" lIns="121900" spcFirstLastPara="1" rIns="121900" wrap="square" tIns="121900">
            <a:normAutofit/>
          </a:bodyPr>
          <a:lstStyle>
            <a:lvl1pPr indent="-330200" lvl="0" marL="457200" algn="l">
              <a:lnSpc>
                <a:spcPct val="115000"/>
              </a:lnSpc>
              <a:spcBef>
                <a:spcPts val="0"/>
              </a:spcBef>
              <a:spcAft>
                <a:spcPts val="0"/>
              </a:spcAft>
              <a:buSzPts val="1600"/>
              <a:buChar char="●"/>
              <a:defRPr sz="1600"/>
            </a:lvl1pPr>
            <a:lvl2pPr indent="-330200" lvl="1" marL="914400" algn="l">
              <a:lnSpc>
                <a:spcPct val="115000"/>
              </a:lnSpc>
              <a:spcBef>
                <a:spcPts val="0"/>
              </a:spcBef>
              <a:spcAft>
                <a:spcPts val="0"/>
              </a:spcAft>
              <a:buSzPts val="1600"/>
              <a:buChar char="○"/>
              <a:defRPr sz="1600"/>
            </a:lvl2pPr>
            <a:lvl3pPr indent="-330200" lvl="2" marL="1371600" algn="l">
              <a:lnSpc>
                <a:spcPct val="115000"/>
              </a:lnSpc>
              <a:spcBef>
                <a:spcPts val="0"/>
              </a:spcBef>
              <a:spcAft>
                <a:spcPts val="0"/>
              </a:spcAft>
              <a:buSzPts val="1600"/>
              <a:buChar char="■"/>
              <a:defRPr sz="1600"/>
            </a:lvl3pPr>
            <a:lvl4pPr indent="-330200" lvl="3" marL="1828800" algn="l">
              <a:lnSpc>
                <a:spcPct val="115000"/>
              </a:lnSpc>
              <a:spcBef>
                <a:spcPts val="0"/>
              </a:spcBef>
              <a:spcAft>
                <a:spcPts val="0"/>
              </a:spcAft>
              <a:buSzPts val="1600"/>
              <a:buChar char="●"/>
              <a:defRPr sz="1600"/>
            </a:lvl4pPr>
            <a:lvl5pPr indent="-330200" lvl="4" marL="2286000" algn="l">
              <a:lnSpc>
                <a:spcPct val="115000"/>
              </a:lnSpc>
              <a:spcBef>
                <a:spcPts val="0"/>
              </a:spcBef>
              <a:spcAft>
                <a:spcPts val="0"/>
              </a:spcAft>
              <a:buSzPts val="1600"/>
              <a:buChar char="○"/>
              <a:defRPr sz="1600"/>
            </a:lvl5pPr>
            <a:lvl6pPr indent="-330200" lvl="5" marL="2743200" algn="l">
              <a:lnSpc>
                <a:spcPct val="115000"/>
              </a:lnSpc>
              <a:spcBef>
                <a:spcPts val="0"/>
              </a:spcBef>
              <a:spcAft>
                <a:spcPts val="0"/>
              </a:spcAft>
              <a:buSzPts val="1600"/>
              <a:buChar char="■"/>
              <a:defRPr sz="1600"/>
            </a:lvl6pPr>
            <a:lvl7pPr indent="-330200" lvl="6" marL="3200400" algn="l">
              <a:lnSpc>
                <a:spcPct val="115000"/>
              </a:lnSpc>
              <a:spcBef>
                <a:spcPts val="0"/>
              </a:spcBef>
              <a:spcAft>
                <a:spcPts val="0"/>
              </a:spcAft>
              <a:buSzPts val="1600"/>
              <a:buChar char="●"/>
              <a:defRPr sz="1600"/>
            </a:lvl7pPr>
            <a:lvl8pPr indent="-330200" lvl="7" marL="3657600" algn="l">
              <a:lnSpc>
                <a:spcPct val="115000"/>
              </a:lnSpc>
              <a:spcBef>
                <a:spcPts val="0"/>
              </a:spcBef>
              <a:spcAft>
                <a:spcPts val="0"/>
              </a:spcAft>
              <a:buSzPts val="1600"/>
              <a:buChar char="○"/>
              <a:defRPr sz="1600"/>
            </a:lvl8pPr>
            <a:lvl9pPr indent="-330200" lvl="8" marL="4114800" algn="l">
              <a:lnSpc>
                <a:spcPct val="115000"/>
              </a:lnSpc>
              <a:spcBef>
                <a:spcPts val="0"/>
              </a:spcBef>
              <a:spcAft>
                <a:spcPts val="0"/>
              </a:spcAft>
              <a:buSzPts val="1600"/>
              <a:buChar char="■"/>
              <a:defRPr sz="1600"/>
            </a:lvl9pPr>
          </a:lstStyle>
          <a:p/>
        </p:txBody>
      </p:sp>
      <p:sp>
        <p:nvSpPr>
          <p:cNvPr id="41" name="Google Shape;41;g35e7dc0f28f_0_212"/>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g35e7dc0f28f_0_219"/>
          <p:cNvSpPr/>
          <p:nvPr/>
        </p:nvSpPr>
        <p:spPr>
          <a:xfrm>
            <a:off x="6096000" y="133"/>
            <a:ext cx="6096000" cy="6858000"/>
          </a:xfrm>
          <a:prstGeom prst="rect">
            <a:avLst/>
          </a:prstGeom>
          <a:solidFill>
            <a:schemeClr val="dk1"/>
          </a:solidFill>
          <a:ln>
            <a:noFill/>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44" name="Google Shape;44;g35e7dc0f28f_0_219"/>
          <p:cNvCxnSpPr/>
          <p:nvPr/>
        </p:nvCxnSpPr>
        <p:spPr>
          <a:xfrm>
            <a:off x="6706233" y="5994000"/>
            <a:ext cx="624300" cy="0"/>
          </a:xfrm>
          <a:prstGeom prst="straightConnector1">
            <a:avLst/>
          </a:prstGeom>
          <a:noFill/>
          <a:ln cap="flat" cmpd="sng" w="19050">
            <a:solidFill>
              <a:schemeClr val="lt1"/>
            </a:solidFill>
            <a:prstDash val="solid"/>
            <a:round/>
            <a:headEnd len="sm" w="sm" type="none"/>
            <a:tailEnd len="sm" w="sm" type="none"/>
          </a:ln>
        </p:spPr>
      </p:cxnSp>
      <p:sp>
        <p:nvSpPr>
          <p:cNvPr id="45" name="Google Shape;45;g35e7dc0f28f_0_219"/>
          <p:cNvSpPr txBox="1"/>
          <p:nvPr>
            <p:ph type="title"/>
          </p:nvPr>
        </p:nvSpPr>
        <p:spPr>
          <a:xfrm>
            <a:off x="354000" y="1834132"/>
            <a:ext cx="5393700" cy="2069100"/>
          </a:xfrm>
          <a:prstGeom prst="rect">
            <a:avLst/>
          </a:prstGeom>
          <a:no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5100"/>
              <a:buNone/>
              <a:defRPr sz="5100"/>
            </a:lvl1pPr>
            <a:lvl2pPr lvl="1" algn="ctr">
              <a:lnSpc>
                <a:spcPct val="100000"/>
              </a:lnSpc>
              <a:spcBef>
                <a:spcPts val="0"/>
              </a:spcBef>
              <a:spcAft>
                <a:spcPts val="0"/>
              </a:spcAft>
              <a:buSzPts val="5100"/>
              <a:buNone/>
              <a:defRPr sz="5100"/>
            </a:lvl2pPr>
            <a:lvl3pPr lvl="2" algn="ctr">
              <a:lnSpc>
                <a:spcPct val="100000"/>
              </a:lnSpc>
              <a:spcBef>
                <a:spcPts val="0"/>
              </a:spcBef>
              <a:spcAft>
                <a:spcPts val="0"/>
              </a:spcAft>
              <a:buSzPts val="5100"/>
              <a:buNone/>
              <a:defRPr sz="5100"/>
            </a:lvl3pPr>
            <a:lvl4pPr lvl="3" algn="ctr">
              <a:lnSpc>
                <a:spcPct val="100000"/>
              </a:lnSpc>
              <a:spcBef>
                <a:spcPts val="0"/>
              </a:spcBef>
              <a:spcAft>
                <a:spcPts val="0"/>
              </a:spcAft>
              <a:buSzPts val="5100"/>
              <a:buNone/>
              <a:defRPr sz="5100"/>
            </a:lvl4pPr>
            <a:lvl5pPr lvl="4" algn="ctr">
              <a:lnSpc>
                <a:spcPct val="100000"/>
              </a:lnSpc>
              <a:spcBef>
                <a:spcPts val="0"/>
              </a:spcBef>
              <a:spcAft>
                <a:spcPts val="0"/>
              </a:spcAft>
              <a:buSzPts val="5100"/>
              <a:buNone/>
              <a:defRPr sz="5100"/>
            </a:lvl5pPr>
            <a:lvl6pPr lvl="5" algn="ctr">
              <a:lnSpc>
                <a:spcPct val="100000"/>
              </a:lnSpc>
              <a:spcBef>
                <a:spcPts val="0"/>
              </a:spcBef>
              <a:spcAft>
                <a:spcPts val="0"/>
              </a:spcAft>
              <a:buSzPts val="5100"/>
              <a:buNone/>
              <a:defRPr sz="5100"/>
            </a:lvl6pPr>
            <a:lvl7pPr lvl="6" algn="ctr">
              <a:lnSpc>
                <a:spcPct val="100000"/>
              </a:lnSpc>
              <a:spcBef>
                <a:spcPts val="0"/>
              </a:spcBef>
              <a:spcAft>
                <a:spcPts val="0"/>
              </a:spcAft>
              <a:buSzPts val="5100"/>
              <a:buNone/>
              <a:defRPr sz="5100"/>
            </a:lvl7pPr>
            <a:lvl8pPr lvl="7" algn="ctr">
              <a:lnSpc>
                <a:spcPct val="100000"/>
              </a:lnSpc>
              <a:spcBef>
                <a:spcPts val="0"/>
              </a:spcBef>
              <a:spcAft>
                <a:spcPts val="0"/>
              </a:spcAft>
              <a:buSzPts val="5100"/>
              <a:buNone/>
              <a:defRPr sz="5100"/>
            </a:lvl8pPr>
            <a:lvl9pPr lvl="8" algn="ctr">
              <a:lnSpc>
                <a:spcPct val="100000"/>
              </a:lnSpc>
              <a:spcBef>
                <a:spcPts val="0"/>
              </a:spcBef>
              <a:spcAft>
                <a:spcPts val="0"/>
              </a:spcAft>
              <a:buSzPts val="5100"/>
              <a:buNone/>
              <a:defRPr sz="5100"/>
            </a:lvl9pPr>
          </a:lstStyle>
          <a:p/>
        </p:txBody>
      </p:sp>
      <p:sp>
        <p:nvSpPr>
          <p:cNvPr id="46" name="Google Shape;46;g35e7dc0f28f_0_219"/>
          <p:cNvSpPr txBox="1"/>
          <p:nvPr>
            <p:ph idx="1" type="subTitle"/>
          </p:nvPr>
        </p:nvSpPr>
        <p:spPr>
          <a:xfrm>
            <a:off x="354000" y="3974834"/>
            <a:ext cx="5393700" cy="1794000"/>
          </a:xfrm>
          <a:prstGeom prst="rect">
            <a:avLst/>
          </a:prstGeom>
          <a:noFill/>
          <a:ln>
            <a:noFill/>
          </a:ln>
        </p:spPr>
        <p:txBody>
          <a:bodyPr anchorCtr="0" anchor="t" bIns="121900" lIns="121900" spcFirstLastPara="1" rIns="121900" wrap="square" tIns="121900">
            <a:normAutofit/>
          </a:bodyPr>
          <a:lstStyle>
            <a:lvl1pPr lvl="0" algn="ctr">
              <a:lnSpc>
                <a:spcPct val="100000"/>
              </a:lnSpc>
              <a:spcBef>
                <a:spcPts val="0"/>
              </a:spcBef>
              <a:spcAft>
                <a:spcPts val="0"/>
              </a:spcAft>
              <a:buSzPts val="2400"/>
              <a:buNone/>
              <a:defRPr/>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47" name="Google Shape;47;g35e7dc0f28f_0_219"/>
          <p:cNvSpPr txBox="1"/>
          <p:nvPr>
            <p:ph idx="2" type="body"/>
          </p:nvPr>
        </p:nvSpPr>
        <p:spPr>
          <a:xfrm>
            <a:off x="6586000" y="965600"/>
            <a:ext cx="5115900" cy="4926900"/>
          </a:xfrm>
          <a:prstGeom prst="rect">
            <a:avLst/>
          </a:prstGeom>
          <a:noFill/>
          <a:ln>
            <a:noFill/>
          </a:ln>
        </p:spPr>
        <p:txBody>
          <a:bodyPr anchorCtr="0" anchor="ctr" bIns="121900" lIns="121900" spcFirstLastPara="1" rIns="121900" wrap="square" tIns="121900">
            <a:normAutofit/>
          </a:bodyPr>
          <a:lstStyle>
            <a:lvl1pPr indent="-381000" lvl="0" marL="457200" algn="l">
              <a:lnSpc>
                <a:spcPct val="115000"/>
              </a:lnSpc>
              <a:spcBef>
                <a:spcPts val="0"/>
              </a:spcBef>
              <a:spcAft>
                <a:spcPts val="0"/>
              </a:spcAft>
              <a:buClr>
                <a:schemeClr val="lt1"/>
              </a:buClr>
              <a:buSzPts val="2400"/>
              <a:buChar char="●"/>
              <a:defRPr>
                <a:solidFill>
                  <a:schemeClr val="lt1"/>
                </a:solidFill>
              </a:defRPr>
            </a:lvl1pPr>
            <a:lvl2pPr indent="-349250" lvl="1" marL="914400" algn="l">
              <a:lnSpc>
                <a:spcPct val="115000"/>
              </a:lnSpc>
              <a:spcBef>
                <a:spcPts val="0"/>
              </a:spcBef>
              <a:spcAft>
                <a:spcPts val="0"/>
              </a:spcAft>
              <a:buClr>
                <a:schemeClr val="lt1"/>
              </a:buClr>
              <a:buSzPts val="1900"/>
              <a:buChar char="○"/>
              <a:defRPr>
                <a:solidFill>
                  <a:schemeClr val="lt1"/>
                </a:solidFill>
              </a:defRPr>
            </a:lvl2pPr>
            <a:lvl3pPr indent="-349250" lvl="2" marL="1371600" algn="l">
              <a:lnSpc>
                <a:spcPct val="115000"/>
              </a:lnSpc>
              <a:spcBef>
                <a:spcPts val="0"/>
              </a:spcBef>
              <a:spcAft>
                <a:spcPts val="0"/>
              </a:spcAft>
              <a:buClr>
                <a:schemeClr val="lt1"/>
              </a:buClr>
              <a:buSzPts val="1900"/>
              <a:buChar char="■"/>
              <a:defRPr>
                <a:solidFill>
                  <a:schemeClr val="lt1"/>
                </a:solidFill>
              </a:defRPr>
            </a:lvl3pPr>
            <a:lvl4pPr indent="-349250" lvl="3" marL="1828800" algn="l">
              <a:lnSpc>
                <a:spcPct val="115000"/>
              </a:lnSpc>
              <a:spcBef>
                <a:spcPts val="0"/>
              </a:spcBef>
              <a:spcAft>
                <a:spcPts val="0"/>
              </a:spcAft>
              <a:buClr>
                <a:schemeClr val="lt1"/>
              </a:buClr>
              <a:buSzPts val="1900"/>
              <a:buChar char="●"/>
              <a:defRPr>
                <a:solidFill>
                  <a:schemeClr val="lt1"/>
                </a:solidFill>
              </a:defRPr>
            </a:lvl4pPr>
            <a:lvl5pPr indent="-349250" lvl="4" marL="2286000" algn="l">
              <a:lnSpc>
                <a:spcPct val="115000"/>
              </a:lnSpc>
              <a:spcBef>
                <a:spcPts val="0"/>
              </a:spcBef>
              <a:spcAft>
                <a:spcPts val="0"/>
              </a:spcAft>
              <a:buClr>
                <a:schemeClr val="lt1"/>
              </a:buClr>
              <a:buSzPts val="1900"/>
              <a:buChar char="○"/>
              <a:defRPr>
                <a:solidFill>
                  <a:schemeClr val="lt1"/>
                </a:solidFill>
              </a:defRPr>
            </a:lvl5pPr>
            <a:lvl6pPr indent="-349250" lvl="5" marL="2743200" algn="l">
              <a:lnSpc>
                <a:spcPct val="115000"/>
              </a:lnSpc>
              <a:spcBef>
                <a:spcPts val="0"/>
              </a:spcBef>
              <a:spcAft>
                <a:spcPts val="0"/>
              </a:spcAft>
              <a:buClr>
                <a:schemeClr val="lt1"/>
              </a:buClr>
              <a:buSzPts val="1900"/>
              <a:buChar char="■"/>
              <a:defRPr>
                <a:solidFill>
                  <a:schemeClr val="lt1"/>
                </a:solidFill>
              </a:defRPr>
            </a:lvl6pPr>
            <a:lvl7pPr indent="-349250" lvl="6" marL="3200400" algn="l">
              <a:lnSpc>
                <a:spcPct val="115000"/>
              </a:lnSpc>
              <a:spcBef>
                <a:spcPts val="0"/>
              </a:spcBef>
              <a:spcAft>
                <a:spcPts val="0"/>
              </a:spcAft>
              <a:buClr>
                <a:schemeClr val="lt1"/>
              </a:buClr>
              <a:buSzPts val="1900"/>
              <a:buChar char="●"/>
              <a:defRPr>
                <a:solidFill>
                  <a:schemeClr val="lt1"/>
                </a:solidFill>
              </a:defRPr>
            </a:lvl7pPr>
            <a:lvl8pPr indent="-349250" lvl="7" marL="3657600" algn="l">
              <a:lnSpc>
                <a:spcPct val="115000"/>
              </a:lnSpc>
              <a:spcBef>
                <a:spcPts val="0"/>
              </a:spcBef>
              <a:spcAft>
                <a:spcPts val="0"/>
              </a:spcAft>
              <a:buClr>
                <a:schemeClr val="lt1"/>
              </a:buClr>
              <a:buSzPts val="1900"/>
              <a:buChar char="○"/>
              <a:defRPr>
                <a:solidFill>
                  <a:schemeClr val="lt1"/>
                </a:solidFill>
              </a:defRPr>
            </a:lvl8pPr>
            <a:lvl9pPr indent="-349250" lvl="8" marL="4114800" algn="l">
              <a:lnSpc>
                <a:spcPct val="115000"/>
              </a:lnSpc>
              <a:spcBef>
                <a:spcPts val="0"/>
              </a:spcBef>
              <a:spcAft>
                <a:spcPts val="0"/>
              </a:spcAft>
              <a:buClr>
                <a:schemeClr val="lt1"/>
              </a:buClr>
              <a:buSzPts val="1900"/>
              <a:buChar char="■"/>
              <a:defRPr>
                <a:solidFill>
                  <a:schemeClr val="lt1"/>
                </a:solidFill>
              </a:defRPr>
            </a:lvl9pPr>
          </a:lstStyle>
          <a:p/>
        </p:txBody>
      </p:sp>
      <p:sp>
        <p:nvSpPr>
          <p:cNvPr id="48" name="Google Shape;48;g35e7dc0f28f_0_219"/>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lt1"/>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gameday">
    <p:bg>
      <p:bgPr>
        <a:solidFill>
          <a:schemeClr val="lt1"/>
        </a:solidFill>
      </p:bgPr>
    </p:bg>
    <p:spTree>
      <p:nvGrpSpPr>
        <p:cNvPr id="5" name="Shape 5"/>
        <p:cNvGrpSpPr/>
        <p:nvPr/>
      </p:nvGrpSpPr>
      <p:grpSpPr>
        <a:xfrm>
          <a:off x="0" y="0"/>
          <a:ext cx="0" cy="0"/>
          <a:chOff x="0" y="0"/>
          <a:chExt cx="0" cy="0"/>
        </a:xfrm>
      </p:grpSpPr>
      <p:sp>
        <p:nvSpPr>
          <p:cNvPr id="6" name="Google Shape;6;g35e7dc0f28f_0_188"/>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1pPr>
            <a:lvl2pPr lvl="1"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2pPr>
            <a:lvl3pPr lvl="2"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3pPr>
            <a:lvl4pPr lvl="3"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4pPr>
            <a:lvl5pPr lvl="4"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5pPr>
            <a:lvl6pPr lvl="5"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6pPr>
            <a:lvl7pPr lvl="6"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7pPr>
            <a:lvl8pPr lvl="7"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8pPr>
            <a:lvl9pPr lvl="8" marR="0" rtl="0" algn="l">
              <a:lnSpc>
                <a:spcPct val="100000"/>
              </a:lnSpc>
              <a:spcBef>
                <a:spcPts val="0"/>
              </a:spcBef>
              <a:spcAft>
                <a:spcPts val="0"/>
              </a:spcAft>
              <a:buClr>
                <a:schemeClr val="accent3"/>
              </a:buClr>
              <a:buSzPts val="4000"/>
              <a:buFont typeface="Alfa Slab One"/>
              <a:buNone/>
              <a:defRPr b="0" i="0" sz="4000" u="none" cap="none" strike="noStrike">
                <a:solidFill>
                  <a:schemeClr val="accent3"/>
                </a:solidFill>
                <a:latin typeface="Alfa Slab One"/>
                <a:ea typeface="Alfa Slab One"/>
                <a:cs typeface="Alfa Slab One"/>
                <a:sym typeface="Alfa Slab One"/>
              </a:defRPr>
            </a:lvl9pPr>
          </a:lstStyle>
          <a:p/>
        </p:txBody>
      </p:sp>
      <p:sp>
        <p:nvSpPr>
          <p:cNvPr id="7" name="Google Shape;7;g35e7dc0f28f_0_188"/>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81000" lvl="0" marL="457200" marR="0" rtl="0" algn="l">
              <a:lnSpc>
                <a:spcPct val="115000"/>
              </a:lnSpc>
              <a:spcBef>
                <a:spcPts val="0"/>
              </a:spcBef>
              <a:spcAft>
                <a:spcPts val="0"/>
              </a:spcAft>
              <a:buClr>
                <a:schemeClr val="dk2"/>
              </a:buClr>
              <a:buSzPts val="2400"/>
              <a:buFont typeface="Proxima Nova"/>
              <a:buChar char="●"/>
              <a:defRPr b="0" i="0" sz="2400" u="none" cap="none" strike="noStrike">
                <a:solidFill>
                  <a:schemeClr val="dk2"/>
                </a:solidFill>
                <a:latin typeface="Proxima Nova"/>
                <a:ea typeface="Proxima Nova"/>
                <a:cs typeface="Proxima Nova"/>
                <a:sym typeface="Proxima Nova"/>
              </a:defRPr>
            </a:lvl1pPr>
            <a:lvl2pPr indent="-349250" lvl="1" marL="914400" marR="0" rtl="0" algn="l">
              <a:lnSpc>
                <a:spcPct val="115000"/>
              </a:lnSpc>
              <a:spcBef>
                <a:spcPts val="0"/>
              </a:spcBef>
              <a:spcAft>
                <a:spcPts val="0"/>
              </a:spcAft>
              <a:buClr>
                <a:schemeClr val="dk2"/>
              </a:buClr>
              <a:buSzPts val="1900"/>
              <a:buFont typeface="Proxima Nova"/>
              <a:buChar char="○"/>
              <a:defRPr b="0" i="0" sz="1900" u="none" cap="none" strike="noStrike">
                <a:solidFill>
                  <a:schemeClr val="dk2"/>
                </a:solidFill>
                <a:latin typeface="Proxima Nova"/>
                <a:ea typeface="Proxima Nova"/>
                <a:cs typeface="Proxima Nova"/>
                <a:sym typeface="Proxima Nova"/>
              </a:defRPr>
            </a:lvl2pPr>
            <a:lvl3pPr indent="-349250" lvl="2" marL="1371600" marR="0" rtl="0" algn="l">
              <a:lnSpc>
                <a:spcPct val="115000"/>
              </a:lnSpc>
              <a:spcBef>
                <a:spcPts val="0"/>
              </a:spcBef>
              <a:spcAft>
                <a:spcPts val="0"/>
              </a:spcAft>
              <a:buClr>
                <a:schemeClr val="dk2"/>
              </a:buClr>
              <a:buSzPts val="1900"/>
              <a:buFont typeface="Proxima Nova"/>
              <a:buChar char="■"/>
              <a:defRPr b="0" i="0" sz="1900" u="none" cap="none" strike="noStrike">
                <a:solidFill>
                  <a:schemeClr val="dk2"/>
                </a:solidFill>
                <a:latin typeface="Proxima Nova"/>
                <a:ea typeface="Proxima Nova"/>
                <a:cs typeface="Proxima Nova"/>
                <a:sym typeface="Proxima Nova"/>
              </a:defRPr>
            </a:lvl3pPr>
            <a:lvl4pPr indent="-349250" lvl="3" marL="1828800" marR="0" rtl="0" algn="l">
              <a:lnSpc>
                <a:spcPct val="115000"/>
              </a:lnSpc>
              <a:spcBef>
                <a:spcPts val="0"/>
              </a:spcBef>
              <a:spcAft>
                <a:spcPts val="0"/>
              </a:spcAft>
              <a:buClr>
                <a:schemeClr val="dk2"/>
              </a:buClr>
              <a:buSzPts val="1900"/>
              <a:buFont typeface="Proxima Nova"/>
              <a:buChar char="●"/>
              <a:defRPr b="0" i="0" sz="1900" u="none" cap="none" strike="noStrike">
                <a:solidFill>
                  <a:schemeClr val="dk2"/>
                </a:solidFill>
                <a:latin typeface="Proxima Nova"/>
                <a:ea typeface="Proxima Nova"/>
                <a:cs typeface="Proxima Nova"/>
                <a:sym typeface="Proxima Nova"/>
              </a:defRPr>
            </a:lvl4pPr>
            <a:lvl5pPr indent="-349250" lvl="4" marL="2286000" marR="0" rtl="0" algn="l">
              <a:lnSpc>
                <a:spcPct val="115000"/>
              </a:lnSpc>
              <a:spcBef>
                <a:spcPts val="0"/>
              </a:spcBef>
              <a:spcAft>
                <a:spcPts val="0"/>
              </a:spcAft>
              <a:buClr>
                <a:schemeClr val="dk2"/>
              </a:buClr>
              <a:buSzPts val="1900"/>
              <a:buFont typeface="Proxima Nova"/>
              <a:buChar char="○"/>
              <a:defRPr b="0" i="0" sz="1900" u="none" cap="none" strike="noStrike">
                <a:solidFill>
                  <a:schemeClr val="dk2"/>
                </a:solidFill>
                <a:latin typeface="Proxima Nova"/>
                <a:ea typeface="Proxima Nova"/>
                <a:cs typeface="Proxima Nova"/>
                <a:sym typeface="Proxima Nova"/>
              </a:defRPr>
            </a:lvl5pPr>
            <a:lvl6pPr indent="-349250" lvl="5" marL="2743200" marR="0" rtl="0" algn="l">
              <a:lnSpc>
                <a:spcPct val="115000"/>
              </a:lnSpc>
              <a:spcBef>
                <a:spcPts val="0"/>
              </a:spcBef>
              <a:spcAft>
                <a:spcPts val="0"/>
              </a:spcAft>
              <a:buClr>
                <a:schemeClr val="dk2"/>
              </a:buClr>
              <a:buSzPts val="1900"/>
              <a:buFont typeface="Proxima Nova"/>
              <a:buChar char="■"/>
              <a:defRPr b="0" i="0" sz="1900" u="none" cap="none" strike="noStrike">
                <a:solidFill>
                  <a:schemeClr val="dk2"/>
                </a:solidFill>
                <a:latin typeface="Proxima Nova"/>
                <a:ea typeface="Proxima Nova"/>
                <a:cs typeface="Proxima Nova"/>
                <a:sym typeface="Proxima Nova"/>
              </a:defRPr>
            </a:lvl6pPr>
            <a:lvl7pPr indent="-349250" lvl="6" marL="3200400" marR="0" rtl="0" algn="l">
              <a:lnSpc>
                <a:spcPct val="115000"/>
              </a:lnSpc>
              <a:spcBef>
                <a:spcPts val="0"/>
              </a:spcBef>
              <a:spcAft>
                <a:spcPts val="0"/>
              </a:spcAft>
              <a:buClr>
                <a:schemeClr val="dk2"/>
              </a:buClr>
              <a:buSzPts val="1900"/>
              <a:buFont typeface="Proxima Nova"/>
              <a:buChar char="●"/>
              <a:defRPr b="0" i="0" sz="1900" u="none" cap="none" strike="noStrike">
                <a:solidFill>
                  <a:schemeClr val="dk2"/>
                </a:solidFill>
                <a:latin typeface="Proxima Nova"/>
                <a:ea typeface="Proxima Nova"/>
                <a:cs typeface="Proxima Nova"/>
                <a:sym typeface="Proxima Nova"/>
              </a:defRPr>
            </a:lvl7pPr>
            <a:lvl8pPr indent="-349250" lvl="7" marL="3657600" marR="0" rtl="0" algn="l">
              <a:lnSpc>
                <a:spcPct val="115000"/>
              </a:lnSpc>
              <a:spcBef>
                <a:spcPts val="0"/>
              </a:spcBef>
              <a:spcAft>
                <a:spcPts val="0"/>
              </a:spcAft>
              <a:buClr>
                <a:schemeClr val="dk2"/>
              </a:buClr>
              <a:buSzPts val="1900"/>
              <a:buFont typeface="Proxima Nova"/>
              <a:buChar char="○"/>
              <a:defRPr b="0" i="0" sz="1900" u="none" cap="none" strike="noStrike">
                <a:solidFill>
                  <a:schemeClr val="dk2"/>
                </a:solidFill>
                <a:latin typeface="Proxima Nova"/>
                <a:ea typeface="Proxima Nova"/>
                <a:cs typeface="Proxima Nova"/>
                <a:sym typeface="Proxima Nova"/>
              </a:defRPr>
            </a:lvl8pPr>
            <a:lvl9pPr indent="-349250" lvl="8" marL="4114800" marR="0" rtl="0" algn="l">
              <a:lnSpc>
                <a:spcPct val="115000"/>
              </a:lnSpc>
              <a:spcBef>
                <a:spcPts val="0"/>
              </a:spcBef>
              <a:spcAft>
                <a:spcPts val="0"/>
              </a:spcAft>
              <a:buClr>
                <a:schemeClr val="dk2"/>
              </a:buClr>
              <a:buSzPts val="1900"/>
              <a:buFont typeface="Proxima Nova"/>
              <a:buChar char="■"/>
              <a:defRPr b="0" i="0" sz="1900" u="none" cap="none" strike="noStrike">
                <a:solidFill>
                  <a:schemeClr val="dk2"/>
                </a:solidFill>
                <a:latin typeface="Proxima Nova"/>
                <a:ea typeface="Proxima Nova"/>
                <a:cs typeface="Proxima Nova"/>
                <a:sym typeface="Proxima Nova"/>
              </a:defRPr>
            </a:lvl9pPr>
          </a:lstStyle>
          <a:p/>
        </p:txBody>
      </p:sp>
      <p:sp>
        <p:nvSpPr>
          <p:cNvPr id="8" name="Google Shape;8;g35e7dc0f28f_0_188"/>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Proxima Nova"/>
                <a:ea typeface="Proxima Nova"/>
                <a:cs typeface="Proxima Nova"/>
                <a:sym typeface="Proxima Nova"/>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 Id="rId3" Type="http://schemas.openxmlformats.org/officeDocument/2006/relationships/hyperlink" Target="https://vimeo.com/1085720098?share=copy#t=0"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
          <p:cNvSpPr txBox="1"/>
          <p:nvPr>
            <p:ph type="ctrTitle"/>
          </p:nvPr>
        </p:nvSpPr>
        <p:spPr>
          <a:xfrm>
            <a:off x="415600" y="794633"/>
            <a:ext cx="11360700" cy="26103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83333"/>
              <a:buFont typeface="Calibri"/>
              <a:buNone/>
            </a:pPr>
            <a:r>
              <a:rPr lang="en-US"/>
              <a:t>Louisiana Educator Rubric (LER) for APE and PE Teachers</a:t>
            </a:r>
            <a:endParaRPr/>
          </a:p>
        </p:txBody>
      </p:sp>
      <p:sp>
        <p:nvSpPr>
          <p:cNvPr id="63" name="Google Shape;63;p1"/>
          <p:cNvSpPr txBox="1"/>
          <p:nvPr>
            <p:ph idx="1" type="subTitle"/>
          </p:nvPr>
        </p:nvSpPr>
        <p:spPr>
          <a:xfrm>
            <a:off x="4703200" y="4728725"/>
            <a:ext cx="7073100" cy="1476600"/>
          </a:xfrm>
          <a:prstGeom prst="rect">
            <a:avLst/>
          </a:prstGeom>
          <a:noFill/>
          <a:ln>
            <a:noFill/>
          </a:ln>
        </p:spPr>
        <p:txBody>
          <a:bodyPr anchorCtr="0" anchor="t" bIns="45700" lIns="91425" spcFirstLastPara="1" rIns="91425" wrap="square" tIns="45700">
            <a:noAutofit/>
          </a:bodyPr>
          <a:lstStyle/>
          <a:p>
            <a:pPr indent="0" lvl="0" marL="0" rtl="0" algn="ctr">
              <a:lnSpc>
                <a:spcPct val="70000"/>
              </a:lnSpc>
              <a:spcBef>
                <a:spcPts val="0"/>
              </a:spcBef>
              <a:spcAft>
                <a:spcPts val="0"/>
              </a:spcAft>
              <a:buClr>
                <a:schemeClr val="dk1"/>
              </a:buClr>
              <a:buSzPts val="1320"/>
              <a:buNone/>
            </a:pPr>
            <a:r>
              <a:rPr lang="en-US" sz="2260"/>
              <a:t>Dr. Kristen Morgan </a:t>
            </a:r>
            <a:endParaRPr sz="2260"/>
          </a:p>
          <a:p>
            <a:pPr indent="0" lvl="0" marL="0" rtl="0" algn="ctr">
              <a:lnSpc>
                <a:spcPct val="70000"/>
              </a:lnSpc>
              <a:spcBef>
                <a:spcPts val="1000"/>
              </a:spcBef>
              <a:spcAft>
                <a:spcPts val="0"/>
              </a:spcAft>
              <a:buClr>
                <a:schemeClr val="dk1"/>
              </a:buClr>
              <a:buSzPts val="1320"/>
              <a:buNone/>
            </a:pPr>
            <a:r>
              <a:rPr lang="en-US" sz="2260"/>
              <a:t>Friday November 7</a:t>
            </a:r>
            <a:r>
              <a:rPr baseline="30000" lang="en-US" sz="2260"/>
              <a:t>th</a:t>
            </a:r>
            <a:r>
              <a:rPr lang="en-US" sz="2260"/>
              <a:t> 2025</a:t>
            </a:r>
            <a:endParaRPr sz="2260"/>
          </a:p>
          <a:p>
            <a:pPr indent="0" lvl="0" marL="0" rtl="0" algn="ctr">
              <a:lnSpc>
                <a:spcPct val="70000"/>
              </a:lnSpc>
              <a:spcBef>
                <a:spcPts val="1000"/>
              </a:spcBef>
              <a:spcAft>
                <a:spcPts val="0"/>
              </a:spcAft>
              <a:buClr>
                <a:schemeClr val="dk1"/>
              </a:buClr>
              <a:buSzPts val="1320"/>
              <a:buNone/>
            </a:pPr>
            <a:r>
              <a:rPr lang="en-US" sz="2260"/>
              <a:t>LAHPERD Convention </a:t>
            </a:r>
            <a:endParaRPr sz="2260"/>
          </a:p>
        </p:txBody>
      </p:sp>
      <p:pic>
        <p:nvPicPr>
          <p:cNvPr id="64" name="Google Shape;64;p1"/>
          <p:cNvPicPr preferRelativeResize="0"/>
          <p:nvPr/>
        </p:nvPicPr>
        <p:blipFill rotWithShape="1">
          <a:blip r:embed="rId3">
            <a:alphaModFix/>
          </a:blip>
          <a:srcRect b="0" l="0" r="0" t="0"/>
          <a:stretch/>
        </p:blipFill>
        <p:spPr>
          <a:xfrm>
            <a:off x="778175" y="3404925"/>
            <a:ext cx="3479575" cy="340282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0"/>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6. Questioning </a:t>
            </a:r>
            <a:endParaRPr/>
          </a:p>
        </p:txBody>
      </p:sp>
      <p:graphicFrame>
        <p:nvGraphicFramePr>
          <p:cNvPr id="124" name="Google Shape;124;p10"/>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Questions are varied and high quality with a mix of question type.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Consistently purposeful and coherent.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Consistent frequency.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Consistently sequenced with goals.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Wait time (3-5 sec).</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Variety of response (whole-class, signaling, choral, written, group, individual).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All students are actively answering. </a:t>
                      </a:r>
                      <a:br>
                        <a:rPr lang="en-US" sz="1800" u="none" cap="none" strike="noStrike"/>
                      </a:br>
                      <a:r>
                        <a:rPr lang="en-US" sz="1800" u="none" cap="none" strike="noStrike"/>
                        <a:t>Students generate questions.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Questions are varied and high quality with a mix of question type.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purposeful and coherent.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Frequency engages students in critical thinking.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sequenced with goals.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Wait time (3-5 sec).</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Variety of response (whole-class, signaling, choral, written, group, individual).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calls on volunteers and non-volunteers.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Questions are inconsistent with few question types.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Random and lack coherence.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Sometimes engages students in critical thinking.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Rarely sequences with goals.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Wait time inconsistent.</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Rarely require active response.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calls on mostly volunteers.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r>
            </a:tbl>
          </a:graphicData>
        </a:graphic>
      </p:graphicFrame>
      <p:sp>
        <p:nvSpPr>
          <p:cNvPr id="125" name="Google Shape;125;p10"/>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1"/>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7. Academic Feedback </a:t>
            </a:r>
            <a:endParaRPr/>
          </a:p>
        </p:txBody>
      </p:sp>
      <p:graphicFrame>
        <p:nvGraphicFramePr>
          <p:cNvPr id="131" name="Google Shape;131;p11"/>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Oral and written feedback is  consistently academic focused, frequent, and high quality.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Feedback is frequently provided throughout lesson.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Circulates to support thinking and assess each student’s progress.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Feedback from students regularly used to adjust instruction.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give feedback to each other.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Oral and written feedback is  academic focused, frequent, and high quality.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Feedback throughout lesson.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Circulates to support engagement and student work.</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Feedback from students used to adjust instruction.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Quality and timeliness is inconsistent.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Feedback sometimes given.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Circulates but monitors mostly  behavior.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Feedback from students sometimes used to adjust instruction.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r>
            </a:tbl>
          </a:graphicData>
        </a:graphic>
      </p:graphicFrame>
      <p:sp>
        <p:nvSpPr>
          <p:cNvPr id="132" name="Google Shape;132;p11"/>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2"/>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8. Grouping Students </a:t>
            </a:r>
            <a:endParaRPr/>
          </a:p>
        </p:txBody>
      </p:sp>
      <p:graphicFrame>
        <p:nvGraphicFramePr>
          <p:cNvPr id="138" name="Google Shape;138;p12"/>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Grouping consistently maximizes learning.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set clear expectations that are understood.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Each student takes responsibility for collaboration in groups.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Each student assumes accountability.</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Group composition is varied per goals.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set goals and reflect in groups.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Choice in groups with responsible decisions about how to group themselves.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Groups adequately enhances learning.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sets expectations that are understood.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Each student takes responsibility for collaboration in groups.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are held accountable for group work.</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Group composition is varied per goals.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Groups facilitate goal setting and reflections.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Groups inhibit learning.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Few students know their roles and responsibilities.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Few students are held accountable for groups work.</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Groups composition is unchanged (same groups). </a:t>
                      </a:r>
                      <a:endParaRPr sz="1400" u="none" cap="none" strike="noStrike"/>
                    </a:p>
                  </a:txBody>
                  <a:tcPr marT="45725" marB="45725" marR="91450" marL="91450"/>
                </a:tc>
              </a:tr>
            </a:tbl>
          </a:graphicData>
        </a:graphic>
      </p:graphicFrame>
      <p:sp>
        <p:nvSpPr>
          <p:cNvPr id="139" name="Google Shape;139;p12"/>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3"/>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9. Teacher Content Knowledge </a:t>
            </a:r>
            <a:endParaRPr/>
          </a:p>
        </p:txBody>
      </p:sp>
      <p:graphicFrame>
        <p:nvGraphicFramePr>
          <p:cNvPr id="145" name="Google Shape;145;p13"/>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Extensive content knowledge (state standards), high quality materials, and curriculum.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Consistently uses a variety of subject-specific instructional strategies.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Consistently highlights key concepts and makes connections.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Accurate content knowledge (state standards), high quality materials, and curriculum.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Implements subject- specific instructional strategies.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Highlights key concepts and makes connections.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Underdeveloped content knowledge (state standards), and lacks quality materials, and curriculum.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Rarely implements subject-specific instructional strategies.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Does not understand key concepts and lacks connections. </a:t>
                      </a:r>
                      <a:endParaRPr sz="1400" u="none" cap="none" strike="noStrike"/>
                    </a:p>
                  </a:txBody>
                  <a:tcPr marT="45725" marB="45725" marR="91450" marL="91450"/>
                </a:tc>
              </a:tr>
            </a:tbl>
          </a:graphicData>
        </a:graphic>
      </p:graphicFrame>
      <p:sp>
        <p:nvSpPr>
          <p:cNvPr id="146" name="Google Shape;146;p13"/>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14"/>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10. Teacher Knowledge of Students </a:t>
            </a:r>
            <a:endParaRPr/>
          </a:p>
        </p:txBody>
      </p:sp>
      <p:graphicFrame>
        <p:nvGraphicFramePr>
          <p:cNvPr id="152" name="Google Shape;152;p14"/>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Understands each students’ anticipated learning abilities and needs.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Consistently incorporates student interest or backgrounds.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Consistently provides differentiations to master goals.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Understands each students’ anticipated learning abilities and needs.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Incorporates student interest or backgrounds.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Provides differentiations to master goals.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 knowledge of students’ anticipated learning abilities/needs.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Sometimes incorporates student interest or backgrounds.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 differentiation. </a:t>
                      </a:r>
                      <a:endParaRPr sz="1400" u="none" cap="none" strike="noStrike"/>
                    </a:p>
                  </a:txBody>
                  <a:tcPr marT="45725" marB="45725" marR="91450" marL="91450"/>
                </a:tc>
              </a:tr>
            </a:tbl>
          </a:graphicData>
        </a:graphic>
      </p:graphicFrame>
      <p:sp>
        <p:nvSpPr>
          <p:cNvPr id="153" name="Google Shape;153;p14"/>
          <p:cNvSpPr txBox="1"/>
          <p:nvPr/>
        </p:nvSpPr>
        <p:spPr>
          <a:xfrm>
            <a:off x="9120250" y="199375"/>
            <a:ext cx="2897700" cy="523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5"/>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11. Thinking </a:t>
            </a:r>
            <a:endParaRPr/>
          </a:p>
        </p:txBody>
      </p:sp>
      <p:graphicFrame>
        <p:nvGraphicFramePr>
          <p:cNvPr id="159" name="Google Shape;159;p15"/>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actively engaged in multiple types of thinking (analytical, practical, creative, research-based).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and students model metacognitive strategies.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provided the opportunity to: generate ideas, analyze problems from viewpoints, monitor their thinking.</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engages students in multiple types of thinking (analytical, practical, creative, research-based).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and students generate new ideas, analyze problems from multiple viewpoints.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implements some learning experiences that engage students in different types of thinking.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sometimes provides opportunity for students to generate a variety of ideas or analyze problems from multiple viewpoints.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r>
            </a:tbl>
          </a:graphicData>
        </a:graphic>
      </p:graphicFrame>
      <p:sp>
        <p:nvSpPr>
          <p:cNvPr id="160" name="Google Shape;160;p15"/>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16"/>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12. Problem-Solving </a:t>
            </a:r>
            <a:endParaRPr/>
          </a:p>
        </p:txBody>
      </p:sp>
      <p:graphicFrame>
        <p:nvGraphicFramePr>
          <p:cNvPr id="166" name="Google Shape;166;p16"/>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0" lvl="0" marL="0" marR="0" rtl="0" algn="l">
                        <a:lnSpc>
                          <a:spcPct val="100000"/>
                        </a:lnSpc>
                        <a:spcBef>
                          <a:spcPts val="0"/>
                        </a:spcBef>
                        <a:spcAft>
                          <a:spcPts val="0"/>
                        </a:spcAft>
                        <a:buClr>
                          <a:schemeClr val="dk1"/>
                        </a:buClr>
                        <a:buSzPts val="1800"/>
                        <a:buFont typeface="Calibri"/>
                        <a:buNone/>
                      </a:pPr>
                      <a:r>
                        <a:rPr lang="en-US" sz="1800" u="sng" cap="none" strike="noStrike"/>
                        <a:t>Students engage in activities that reinforce several of the problem-solving </a:t>
                      </a:r>
                      <a:r>
                        <a:rPr lang="en-US" sz="1800" u="none" cap="none" strike="noStrike"/>
                        <a:t>types: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Abstraction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Categorization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Drawing conclusions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Predicting outcomes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Observing and experimenting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Improving solutions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Identifying relevant/ irrelevant info</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Generating ideas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Creating and designing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i="0" lang="en-US" sz="1800" u="sng" cap="none" strike="noStrike"/>
                        <a:t>Teacher uses or engages students in some of the problem-solving types: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Abstraction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Categorization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Drawing conclusions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Predicting outcomes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Observing and experimenting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Improving solutions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Identifying relevant/ irrelevant info</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Generating ideas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Creating and designing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lang="en-US" sz="1800" u="sng" cap="none" strike="noStrike"/>
                        <a:t>Teacher sometimes engages students in problem-solving types: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Abstraction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Categorization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Drawing conclusions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Predicting outcomes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Observing and experimenting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Improving solutions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Identifying relevant/ irrelevant info</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Generating ideas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Creating and designing </a:t>
                      </a:r>
                      <a:endParaRPr sz="1400" u="none" cap="none" strike="noStrike"/>
                    </a:p>
                  </a:txBody>
                  <a:tcPr marT="45725" marB="45725" marR="91450" marL="91450"/>
                </a:tc>
              </a:tr>
            </a:tbl>
          </a:graphicData>
        </a:graphic>
      </p:graphicFrame>
      <p:sp>
        <p:nvSpPr>
          <p:cNvPr id="167" name="Google Shape;167;p16"/>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35e7dc0f28f_0_241"/>
          <p:cNvSpPr txBox="1"/>
          <p:nvPr>
            <p:ph type="title"/>
          </p:nvPr>
        </p:nvSpPr>
        <p:spPr>
          <a:xfrm>
            <a:off x="943724" y="1841350"/>
            <a:ext cx="6649800" cy="3877200"/>
          </a:xfrm>
          <a:prstGeom prst="rect">
            <a:avLst/>
          </a:prstGeom>
          <a:noFill/>
          <a:ln>
            <a:noFill/>
          </a:ln>
        </p:spPr>
        <p:txBody>
          <a:bodyPr anchorCtr="0" anchor="ctr" bIns="121900" lIns="121900" spcFirstLastPara="1" rIns="121900" wrap="square" tIns="121900">
            <a:normAutofit/>
          </a:bodyPr>
          <a:lstStyle/>
          <a:p>
            <a:pPr indent="0" lvl="0" marL="0" rtl="0" algn="l">
              <a:lnSpc>
                <a:spcPct val="100000"/>
              </a:lnSpc>
              <a:spcBef>
                <a:spcPts val="0"/>
              </a:spcBef>
              <a:spcAft>
                <a:spcPts val="0"/>
              </a:spcAft>
              <a:buSzPts val="6400"/>
              <a:buNone/>
            </a:pPr>
            <a:r>
              <a:rPr lang="en-US" u="sng">
                <a:solidFill>
                  <a:schemeClr val="hlink"/>
                </a:solidFill>
                <a:hlinkClick r:id="rId3"/>
              </a:rPr>
              <a:t>Lesson Linked</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7"/>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13. Instructional Plans </a:t>
            </a:r>
            <a:endParaRPr/>
          </a:p>
        </p:txBody>
      </p:sp>
      <p:graphicFrame>
        <p:nvGraphicFramePr>
          <p:cNvPr id="178" name="Google Shape;178;p17"/>
          <p:cNvGraphicFramePr/>
          <p:nvPr/>
        </p:nvGraphicFramePr>
        <p:xfrm>
          <a:off x="344385" y="1476931"/>
          <a:ext cx="3000000" cy="3000000"/>
        </p:xfrm>
        <a:graphic>
          <a:graphicData uri="http://schemas.openxmlformats.org/drawingml/2006/table">
            <a:tbl>
              <a:tblPr bandRow="1" firstRow="1">
                <a:noFill/>
                <a:tableStyleId>{DEC6A0FB-7554-4175-B7AC-BCB15EAC5413}</a:tableStyleId>
              </a:tblPr>
              <a:tblGrid>
                <a:gridCol w="3756550"/>
                <a:gridCol w="3756550"/>
                <a:gridCol w="375655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0" lvl="0" marL="0" marR="0" rtl="0" algn="l">
                        <a:lnSpc>
                          <a:spcPct val="100000"/>
                        </a:lnSpc>
                        <a:spcBef>
                          <a:spcPts val="0"/>
                        </a:spcBef>
                        <a:spcAft>
                          <a:spcPts val="0"/>
                        </a:spcAft>
                        <a:buClr>
                          <a:schemeClr val="dk1"/>
                        </a:buClr>
                        <a:buSzPts val="1800"/>
                        <a:buFont typeface="Arial"/>
                        <a:buNone/>
                      </a:pPr>
                      <a:r>
                        <a:rPr lang="en-US" sz="1800" u="none" cap="none" strike="noStrike"/>
                        <a:t>Plans include: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Evidence from a high-quality curriculum.</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Measurable and explicit objectives aligned with standards.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Activities, materials, and assessments that are aligned to standards, sequenced, build on prior learning, relevant to students, time for student work, reflection, and closure.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Appropriate for age, knowledge, interest.</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Provides regular accommodations.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Strategies for student autonomy and ownership.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lang="en-US" sz="1800" u="none" cap="none" strike="noStrike"/>
                        <a:t>Plans include: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 evidence of a high-quality curriculum.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aligned to standards.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Activities, materials, and assessments that are aligned to standards, sequenced, build on prior learning, relevant to students, time for student work and closure.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Appropriate for age, knowledge, interest.</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Provides accommodations.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lang="en-US" sz="1800" u="none" cap="none" strike="noStrike"/>
                        <a:t>Plans include: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Little evidence of a high-quality curriculum.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 objectives aligned to standards.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Activities, materials, and assessments that are sometimes aligned to standards, sequenced, build on prior learning, and inconsistently provides time for student work and closure.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Little evidence it is appropriate for age, knowledge, and interest.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Little evidence for accommodations. </a:t>
                      </a:r>
                      <a:endParaRPr sz="1400" u="none" cap="none" strike="noStrike"/>
                    </a:p>
                  </a:txBody>
                  <a:tcPr marT="45725" marB="45725" marR="91450" marL="91450"/>
                </a:tc>
              </a:tr>
            </a:tbl>
          </a:graphicData>
        </a:graphic>
      </p:graphicFrame>
      <p:sp>
        <p:nvSpPr>
          <p:cNvPr id="179" name="Google Shape;179;p17"/>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4"/>
                </a:solidFill>
                <a:latin typeface="Calibri"/>
                <a:ea typeface="Calibri"/>
                <a:cs typeface="Calibri"/>
                <a:sym typeface="Calibri"/>
              </a:rPr>
              <a:t>Planning</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8"/>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14. Student Work</a:t>
            </a:r>
            <a:endParaRPr/>
          </a:p>
        </p:txBody>
      </p:sp>
      <p:graphicFrame>
        <p:nvGraphicFramePr>
          <p:cNvPr id="185" name="Google Shape;185;p18"/>
          <p:cNvGraphicFramePr/>
          <p:nvPr/>
        </p:nvGraphicFramePr>
        <p:xfrm>
          <a:off x="748146" y="1690687"/>
          <a:ext cx="3000000" cy="3000000"/>
        </p:xfrm>
        <a:graphic>
          <a:graphicData uri="http://schemas.openxmlformats.org/drawingml/2006/table">
            <a:tbl>
              <a:tblPr bandRow="1" firstRow="1">
                <a:noFill/>
                <a:tableStyleId>{DEC6A0FB-7554-4175-B7AC-BCB15EAC5413}</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Assignments always aligned rigor with standards and lesson objectives.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Always aligned assessment will inform future instruction.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organize, interpret, analyze, draw conclusions, produce arguments, and connect learning to observations and feelings (in/out school).</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Assignments aligned rigor with standards and lesson objectives.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Aligned assessment will inform future instruction.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Assignments require students to interpret rather than reproduce, draw conclusions, and connect learning to prior experiences.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Assignments mostly require students to reproduce information.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Sometimes draw conclusions and connect to prior learning/ experiences. </a:t>
                      </a:r>
                      <a:endParaRPr sz="1400" u="none" cap="none" strike="noStrike"/>
                    </a:p>
                  </a:txBody>
                  <a:tcPr marT="45725" marB="45725" marR="91450" marL="91450"/>
                </a:tc>
              </a:tr>
            </a:tbl>
          </a:graphicData>
        </a:graphic>
      </p:graphicFrame>
      <p:sp>
        <p:nvSpPr>
          <p:cNvPr id="186" name="Google Shape;186;p18"/>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4"/>
                </a:solidFill>
                <a:latin typeface="Calibri"/>
                <a:ea typeface="Calibri"/>
                <a:cs typeface="Calibri"/>
                <a:sym typeface="Calibri"/>
              </a:rPr>
              <a:t>Planning</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Today’s Session</a:t>
            </a:r>
            <a:endParaRPr/>
          </a:p>
        </p:txBody>
      </p:sp>
      <p:sp>
        <p:nvSpPr>
          <p:cNvPr id="70" name="Google Shape;70;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Were going to briefly review all 23 competencies. </a:t>
            </a:r>
            <a:endParaRPr/>
          </a:p>
          <a:p>
            <a:pPr indent="-228600" lvl="1" marL="685800" rtl="0" algn="l">
              <a:lnSpc>
                <a:spcPct val="90000"/>
              </a:lnSpc>
              <a:spcBef>
                <a:spcPts val="500"/>
              </a:spcBef>
              <a:spcAft>
                <a:spcPts val="0"/>
              </a:spcAft>
              <a:buClr>
                <a:schemeClr val="dk1"/>
              </a:buClr>
              <a:buSzPts val="2400"/>
              <a:buChar char="○"/>
            </a:pPr>
            <a:r>
              <a:rPr lang="en-US"/>
              <a:t>Note: these were created for classroom teachers, not PE. However, it fits pretty well! </a:t>
            </a:r>
            <a:endParaRPr/>
          </a:p>
          <a:p>
            <a:pPr indent="-228600" lvl="0" marL="228600" rtl="0" algn="l">
              <a:lnSpc>
                <a:spcPct val="90000"/>
              </a:lnSpc>
              <a:spcBef>
                <a:spcPts val="1000"/>
              </a:spcBef>
              <a:spcAft>
                <a:spcPts val="0"/>
              </a:spcAft>
              <a:buClr>
                <a:schemeClr val="dk1"/>
              </a:buClr>
              <a:buSzPts val="2800"/>
              <a:buChar char="●"/>
            </a:pPr>
            <a:r>
              <a:rPr lang="en-US"/>
              <a:t>Summary of a score of 5, 3, 1. These will not be word for word on the rubric. Please review the rubric before your observation to be fully prepared.</a:t>
            </a:r>
            <a:endParaRPr/>
          </a:p>
          <a:p>
            <a:pPr indent="0" lvl="0" marL="228600" rtl="0" algn="l">
              <a:lnSpc>
                <a:spcPct val="90000"/>
              </a:lnSpc>
              <a:spcBef>
                <a:spcPts val="1000"/>
              </a:spcBef>
              <a:spcAft>
                <a:spcPts val="1600"/>
              </a:spcAft>
              <a:buSzPts val="18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19"/>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15. Assessment </a:t>
            </a:r>
            <a:endParaRPr/>
          </a:p>
        </p:txBody>
      </p:sp>
      <p:graphicFrame>
        <p:nvGraphicFramePr>
          <p:cNvPr id="192" name="Google Shape;192;p19"/>
          <p:cNvGraphicFramePr/>
          <p:nvPr/>
        </p:nvGraphicFramePr>
        <p:xfrm>
          <a:off x="748146" y="1690687"/>
          <a:ext cx="3000000" cy="3000000"/>
        </p:xfrm>
        <a:graphic>
          <a:graphicData uri="http://schemas.openxmlformats.org/drawingml/2006/table">
            <a:tbl>
              <a:tblPr bandRow="1" firstRow="1">
                <a:noFill/>
                <a:tableStyleId>{DEC6A0FB-7554-4175-B7AC-BCB15EAC5413}</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Aligned with rigor &amp; standards.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Designed to provide feedback on objectives.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Variety of question types used.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Measure progress in 3+ ways.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Require written task as appropriate.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Clear illustrations of progress which students monitor.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Include descriptions on how assessment will inform future lessons.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Aligned with rigor &amp; standards.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Designed to provide feedback on objectives.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Variety of question types used.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Measure progress in 2+ ways.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Require written task as appropriate.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Include performance checks and student reflections.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Sometimes aligned with standards.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Not well designed for providing feedback on objectives.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Few question types used.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Measure progress in &gt;2 ways.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Include performance checks. </a:t>
                      </a:r>
                      <a:endParaRPr sz="1400" u="none" cap="none" strike="noStrike"/>
                    </a:p>
                  </a:txBody>
                  <a:tcPr marT="45725" marB="45725" marR="91450" marL="91450"/>
                </a:tc>
              </a:tr>
            </a:tbl>
          </a:graphicData>
        </a:graphic>
      </p:graphicFrame>
      <p:sp>
        <p:nvSpPr>
          <p:cNvPr id="193" name="Google Shape;193;p19"/>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4"/>
                </a:solidFill>
                <a:latin typeface="Calibri"/>
                <a:ea typeface="Calibri"/>
                <a:cs typeface="Calibri"/>
                <a:sym typeface="Calibri"/>
              </a:rPr>
              <a:t>Planning</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0"/>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16. Expectations </a:t>
            </a:r>
            <a:endParaRPr/>
          </a:p>
        </p:txBody>
      </p:sp>
      <p:graphicFrame>
        <p:nvGraphicFramePr>
          <p:cNvPr id="199" name="Google Shape;199;p20"/>
          <p:cNvGraphicFramePr/>
          <p:nvPr/>
        </p:nvGraphicFramePr>
        <p:xfrm>
          <a:off x="748146" y="1690687"/>
          <a:ext cx="3000000" cy="3000000"/>
        </p:xfrm>
        <a:graphic>
          <a:graphicData uri="http://schemas.openxmlformats.org/drawingml/2006/table">
            <a:tbl>
              <a:tblPr bandRow="1" firstRow="1">
                <a:noFill/>
                <a:tableStyleId>{F69CA30B-63A5-4FD7-903E-42733902FFB5}</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engages students in learning with clear and rigorous expectations and uses high-quality materials.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regularly learn from mistakes and describe what they learned.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creates learning opportunities where all students consistently experience success.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lead opportunities that support learning.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take initiative.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optimizes instructional time to ensure goals.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engages students in learning with clear and rigorous academic expectations and uses aligned high-quality materials and resources.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encourages students to learn from mistakes.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creates learning opportunities where all students can experience success.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 Students complete work according to teacher expectations.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expectations are not rigorous for students.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does not create learning opportunities where students can experience success.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 work is rarely completed to meet teacher expectations.</a:t>
                      </a:r>
                      <a:endParaRPr sz="1400" u="none" cap="none" strike="noStrike"/>
                    </a:p>
                  </a:txBody>
                  <a:tcPr marT="45725" marB="45725" marR="91450" marL="91450"/>
                </a:tc>
              </a:tr>
            </a:tbl>
          </a:graphicData>
        </a:graphic>
      </p:graphicFrame>
      <p:sp>
        <p:nvSpPr>
          <p:cNvPr id="200" name="Google Shape;200;p20"/>
          <p:cNvSpPr txBox="1"/>
          <p:nvPr/>
        </p:nvSpPr>
        <p:spPr>
          <a:xfrm>
            <a:off x="8965871" y="258247"/>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2"/>
                </a:solidFill>
                <a:latin typeface="Calibri"/>
                <a:ea typeface="Calibri"/>
                <a:cs typeface="Calibri"/>
                <a:sym typeface="Calibri"/>
              </a:rPr>
              <a:t>Environment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4" name="Shape 204"/>
        <p:cNvGrpSpPr/>
        <p:nvPr/>
      </p:nvGrpSpPr>
      <p:grpSpPr>
        <a:xfrm>
          <a:off x="0" y="0"/>
          <a:ext cx="0" cy="0"/>
          <a:chOff x="0" y="0"/>
          <a:chExt cx="0" cy="0"/>
        </a:xfrm>
      </p:grpSpPr>
      <p:sp>
        <p:nvSpPr>
          <p:cNvPr id="205" name="Google Shape;205;p21"/>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10000"/>
              <a:buFont typeface="Calibri"/>
              <a:buNone/>
            </a:pPr>
            <a:r>
              <a:rPr lang="en-US"/>
              <a:t>17. Engaging Students and Managing Behavior </a:t>
            </a:r>
            <a:endParaRPr/>
          </a:p>
        </p:txBody>
      </p:sp>
      <p:graphicFrame>
        <p:nvGraphicFramePr>
          <p:cNvPr id="206" name="Google Shape;206;p21"/>
          <p:cNvGraphicFramePr/>
          <p:nvPr/>
        </p:nvGraphicFramePr>
        <p:xfrm>
          <a:off x="748146" y="1690687"/>
          <a:ext cx="3000000" cy="3000000"/>
        </p:xfrm>
        <a:graphic>
          <a:graphicData uri="http://schemas.openxmlformats.org/drawingml/2006/table">
            <a:tbl>
              <a:tblPr bandRow="1" firstRow="1">
                <a:noFill/>
                <a:tableStyleId>{F69CA30B-63A5-4FD7-903E-42733902FFB5}</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are consistently engaged in behaviors that optimize learning/ time on task.</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students establish commitments for behavior.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consistently uses several techniques that maintain engagement and promote a positive classroom environment.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Consistently recognizes/ motivates positive behaviors and does not interrupt lesson for inconsequential behavior.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addresses individual students, not entire class.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Quickly attends to disruptions.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are mostly engaged in behaviors that optimize learning/ increase time on task.</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establishes rules for learning and behavior.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uses a variety of techniques to maintain engagement and a positive classroom environment.</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Often recognizes/ motivates positive behaviors and does not interrupt lesson for inconsequential behavior.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Addresses individuals and sometimes addresses the entire class.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are consistently engaged in behavior that interrupts learning or minimizes time on task.</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establishes few rules for learning and behavior.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uses few techniques to maintain student engagement.</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does not or inconsistently addresses behavior that interrupts learning.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over-addresses inconsequential behavior.</a:t>
                      </a:r>
                      <a:endParaRPr sz="1400" u="none" cap="none" strike="noStrike"/>
                    </a:p>
                  </a:txBody>
                  <a:tcPr marT="45725" marB="45725" marR="91450" marL="91450"/>
                </a:tc>
              </a:tr>
            </a:tbl>
          </a:graphicData>
        </a:graphic>
      </p:graphicFrame>
      <p:sp>
        <p:nvSpPr>
          <p:cNvPr id="207" name="Google Shape;207;p21"/>
          <p:cNvSpPr txBox="1"/>
          <p:nvPr/>
        </p:nvSpPr>
        <p:spPr>
          <a:xfrm>
            <a:off x="9294420" y="10351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2"/>
                </a:solidFill>
                <a:latin typeface="Calibri"/>
                <a:ea typeface="Calibri"/>
                <a:cs typeface="Calibri"/>
                <a:sym typeface="Calibri"/>
              </a:rPr>
              <a:t>Environment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2"/>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18. Environment </a:t>
            </a:r>
            <a:endParaRPr/>
          </a:p>
        </p:txBody>
      </p:sp>
      <p:graphicFrame>
        <p:nvGraphicFramePr>
          <p:cNvPr id="213" name="Google Shape;213;p22"/>
          <p:cNvGraphicFramePr/>
          <p:nvPr/>
        </p:nvGraphicFramePr>
        <p:xfrm>
          <a:off x="748146" y="1690687"/>
          <a:ext cx="3000000" cy="3000000"/>
        </p:xfrm>
        <a:graphic>
          <a:graphicData uri="http://schemas.openxmlformats.org/drawingml/2006/table">
            <a:tbl>
              <a:tblPr bandRow="1" firstRow="1">
                <a:noFill/>
                <a:tableStyleId>{F69CA30B-63A5-4FD7-903E-42733902FFB5}</a:tableStyleId>
              </a:tblPr>
              <a:tblGrid>
                <a:gridCol w="4004325"/>
                <a:gridCol w="3441025"/>
                <a:gridCol w="307025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0" lvl="0" marL="0" marR="0" rtl="0" algn="l">
                        <a:lnSpc>
                          <a:spcPct val="100000"/>
                        </a:lnSpc>
                        <a:spcBef>
                          <a:spcPts val="0"/>
                        </a:spcBef>
                        <a:spcAft>
                          <a:spcPts val="0"/>
                        </a:spcAft>
                        <a:buClr>
                          <a:schemeClr val="dk1"/>
                        </a:buClr>
                        <a:buSzPts val="1800"/>
                        <a:buFont typeface="Arial"/>
                        <a:buNone/>
                      </a:pPr>
                      <a:r>
                        <a:rPr lang="en-US" sz="1800" u="none" cap="none" strike="noStrike"/>
                        <a:t>The classroom: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welcomes all students and guests and provides a safe space for all students to take risks and interact with peers.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is clearly organized and designed to promote learning for all.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has supplies, equipment, and resources easily and readily accessible.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displays current student work that promotes a positive classroom environment.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is arranged to maximize individual and group learning and to reinforce a positive classroom environment.</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lang="en-US" sz="1800" u="none" cap="none" strike="noStrike"/>
                        <a:t>The classroom:</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 welcomes all students and guests.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is organized to promote learning for all students.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has supplies, equipment, and resources accessible to provide opportunities for students.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displays current student work.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is arranged to promote individual and group learning.</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lang="en-US" sz="1800" u="none" cap="none" strike="noStrike"/>
                        <a:t>The classroom: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 is somewhat uninviting.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 is not organized to promote student learning.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supplies, equipment, and resources are difficult to access.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does not display student work.</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is not arranged to promote group learning.</a:t>
                      </a:r>
                      <a:endParaRPr sz="1400" u="none" cap="none" strike="noStrike"/>
                    </a:p>
                  </a:txBody>
                  <a:tcPr marT="45725" marB="45725" marR="91450" marL="91450"/>
                </a:tc>
              </a:tr>
            </a:tbl>
          </a:graphicData>
        </a:graphic>
      </p:graphicFrame>
      <p:sp>
        <p:nvSpPr>
          <p:cNvPr id="214" name="Google Shape;214;p22"/>
          <p:cNvSpPr txBox="1"/>
          <p:nvPr/>
        </p:nvSpPr>
        <p:spPr>
          <a:xfrm>
            <a:off x="8965871" y="258247"/>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2"/>
                </a:solidFill>
                <a:latin typeface="Calibri"/>
                <a:ea typeface="Calibri"/>
                <a:cs typeface="Calibri"/>
                <a:sym typeface="Calibri"/>
              </a:rPr>
              <a:t>Environment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23"/>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19. Respectful Conditions </a:t>
            </a:r>
            <a:endParaRPr/>
          </a:p>
        </p:txBody>
      </p:sp>
      <p:graphicFrame>
        <p:nvGraphicFramePr>
          <p:cNvPr id="220" name="Google Shape;220;p23"/>
          <p:cNvGraphicFramePr/>
          <p:nvPr/>
        </p:nvGraphicFramePr>
        <p:xfrm>
          <a:off x="748146" y="1690687"/>
          <a:ext cx="3000000" cy="3000000"/>
        </p:xfrm>
        <a:graphic>
          <a:graphicData uri="http://schemas.openxmlformats.org/drawingml/2006/table">
            <a:tbl>
              <a:tblPr bandRow="1" firstRow="1">
                <a:noFill/>
                <a:tableStyleId>{F69CA30B-63A5-4FD7-903E-42733902FFB5}</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Teacher-student and student-student interactions consistently demonstrate caring, kindness, and respect for one another and celebrate students’ backgrounds.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seeks out and is receptive to the interests and opinions of all students.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Positive relationships and interdependence characterize the classroom.</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Teacher-student interactions are generally positive and reflect awareness and consideration of all students’ backgrounds.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and students exhibit respect and kindness for the teacher and each other; classroom is free of unhealthy conflict, sarcasm, and put-downs.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is receptive to the interests and opinions of students.</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does not establish a safe and positive classroom for students.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do not exhibit respect for the teacher or each other.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and/or student interaction and communication is characterized by unhealthy conflict, sarcasm, or put-downs.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is not receptive to interests and opinions of students.</a:t>
                      </a:r>
                      <a:endParaRPr sz="1400" u="none" cap="none" strike="noStrike"/>
                    </a:p>
                  </a:txBody>
                  <a:tcPr marT="45725" marB="45725" marR="91450" marL="91450"/>
                </a:tc>
              </a:tr>
            </a:tbl>
          </a:graphicData>
        </a:graphic>
      </p:graphicFrame>
      <p:sp>
        <p:nvSpPr>
          <p:cNvPr id="221" name="Google Shape;221;p23"/>
          <p:cNvSpPr txBox="1"/>
          <p:nvPr/>
        </p:nvSpPr>
        <p:spPr>
          <a:xfrm>
            <a:off x="8965871" y="258247"/>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2"/>
                </a:solidFill>
                <a:latin typeface="Calibri"/>
                <a:ea typeface="Calibri"/>
                <a:cs typeface="Calibri"/>
                <a:sym typeface="Calibri"/>
              </a:rPr>
              <a:t>Environment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g35e7dc0f28f_0_247"/>
          <p:cNvSpPr txBox="1"/>
          <p:nvPr>
            <p:ph type="title"/>
          </p:nvPr>
        </p:nvSpPr>
        <p:spPr>
          <a:xfrm>
            <a:off x="653667" y="701800"/>
            <a:ext cx="7578300" cy="5454300"/>
          </a:xfrm>
          <a:prstGeom prst="rect">
            <a:avLst/>
          </a:prstGeom>
          <a:noFill/>
          <a:ln>
            <a:noFill/>
          </a:ln>
        </p:spPr>
        <p:txBody>
          <a:bodyPr anchorCtr="0" anchor="ctr" bIns="121900" lIns="121900" spcFirstLastPara="1" rIns="121900" wrap="square" tIns="121900">
            <a:normAutofit/>
          </a:bodyPr>
          <a:lstStyle/>
          <a:p>
            <a:pPr indent="0" lvl="0" marL="0" rtl="0" algn="l">
              <a:lnSpc>
                <a:spcPct val="100000"/>
              </a:lnSpc>
              <a:spcBef>
                <a:spcPts val="0"/>
              </a:spcBef>
              <a:spcAft>
                <a:spcPts val="0"/>
              </a:spcAft>
              <a:buSzPts val="6400"/>
              <a:buNone/>
            </a:pPr>
            <a:r>
              <a:rPr lang="en-US"/>
              <a:t>The following is assessed after the lesson during the post conference.</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0" name="Shape 230"/>
        <p:cNvGrpSpPr/>
        <p:nvPr/>
      </p:nvGrpSpPr>
      <p:grpSpPr>
        <a:xfrm>
          <a:off x="0" y="0"/>
          <a:ext cx="0" cy="0"/>
          <a:chOff x="0" y="0"/>
          <a:chExt cx="0" cy="0"/>
        </a:xfrm>
      </p:grpSpPr>
      <p:sp>
        <p:nvSpPr>
          <p:cNvPr id="231" name="Google Shape;231;p24"/>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10000"/>
              <a:buFont typeface="Calibri"/>
              <a:buNone/>
            </a:pPr>
            <a:r>
              <a:rPr lang="en-US"/>
              <a:t>20. Growing and Developing Professionally  </a:t>
            </a:r>
            <a:endParaRPr/>
          </a:p>
        </p:txBody>
      </p:sp>
      <p:graphicFrame>
        <p:nvGraphicFramePr>
          <p:cNvPr id="232" name="Google Shape;232;p24"/>
          <p:cNvGraphicFramePr/>
          <p:nvPr/>
        </p:nvGraphicFramePr>
        <p:xfrm>
          <a:off x="748146" y="1690687"/>
          <a:ext cx="3000000" cy="3000000"/>
        </p:xfrm>
        <a:graphic>
          <a:graphicData uri="http://schemas.openxmlformats.org/drawingml/2006/table">
            <a:tbl>
              <a:tblPr bandRow="1" firstRow="1">
                <a:noFill/>
                <a:tableStyleId>{AC490077-02E7-4B36-9A5F-CD1BD0A24B7A}</a:tableStyleId>
              </a:tblPr>
              <a:tblGrid>
                <a:gridCol w="6506900"/>
                <a:gridCol w="1407700"/>
                <a:gridCol w="1263325"/>
                <a:gridCol w="13377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Indicator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is prompt, prepared, and participates in professional learning and teacher collaboration meetings, bringing student work when requested.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appropriately attempts to implement new learning in the classroom following professional learning and teacher collaboration meetings.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develops and works on a plan for new learning based on an analysis of school improvement plans and new goals, self-assessment, and input from the teacher and school leader observations.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participates in self-reflection and growth by selecting specific activities, content knowledge, or pedagogical skills to enhance and improve his/her proficiency.</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Consistently</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Regularly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Sometimes </a:t>
                      </a:r>
                      <a:endParaRPr sz="1400" u="none" cap="none" strike="noStrike"/>
                    </a:p>
                  </a:txBody>
                  <a:tcPr marT="45725" marB="45725" marR="91450" marL="91450"/>
                </a:tc>
              </a:tr>
            </a:tbl>
          </a:graphicData>
        </a:graphic>
      </p:graphicFrame>
      <p:sp>
        <p:nvSpPr>
          <p:cNvPr id="233" name="Google Shape;233;p24"/>
          <p:cNvSpPr txBox="1"/>
          <p:nvPr/>
        </p:nvSpPr>
        <p:spPr>
          <a:xfrm>
            <a:off x="9013372" y="10351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6"/>
                </a:solidFill>
                <a:latin typeface="Calibri"/>
                <a:ea typeface="Calibri"/>
                <a:cs typeface="Calibri"/>
                <a:sym typeface="Calibri"/>
              </a:rPr>
              <a:t>Professionalism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25"/>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21. Reflecting on Teaching </a:t>
            </a:r>
            <a:endParaRPr/>
          </a:p>
        </p:txBody>
      </p:sp>
      <p:sp>
        <p:nvSpPr>
          <p:cNvPr id="239" name="Google Shape;239;p25"/>
          <p:cNvSpPr txBox="1"/>
          <p:nvPr/>
        </p:nvSpPr>
        <p:spPr>
          <a:xfrm>
            <a:off x="8134598"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6"/>
                </a:solidFill>
                <a:latin typeface="Calibri"/>
                <a:ea typeface="Calibri"/>
                <a:cs typeface="Calibri"/>
                <a:sym typeface="Calibri"/>
              </a:rPr>
              <a:t>Professionalism </a:t>
            </a:r>
            <a:endParaRPr b="0" i="0" sz="1400" u="none" cap="none" strike="noStrike">
              <a:solidFill>
                <a:srgbClr val="000000"/>
              </a:solidFill>
              <a:latin typeface="Arial"/>
              <a:ea typeface="Arial"/>
              <a:cs typeface="Arial"/>
              <a:sym typeface="Arial"/>
            </a:endParaRPr>
          </a:p>
        </p:txBody>
      </p:sp>
      <p:graphicFrame>
        <p:nvGraphicFramePr>
          <p:cNvPr id="240" name="Google Shape;240;p25"/>
          <p:cNvGraphicFramePr/>
          <p:nvPr/>
        </p:nvGraphicFramePr>
        <p:xfrm>
          <a:off x="748146" y="1690687"/>
          <a:ext cx="3000000" cy="3000000"/>
        </p:xfrm>
        <a:graphic>
          <a:graphicData uri="http://schemas.openxmlformats.org/drawingml/2006/table">
            <a:tbl>
              <a:tblPr bandRow="1" firstRow="1">
                <a:noFill/>
                <a:tableStyleId>{AC490077-02E7-4B36-9A5F-CD1BD0A24B7A}</a:tableStyleId>
              </a:tblPr>
              <a:tblGrid>
                <a:gridCol w="6506900"/>
                <a:gridCol w="1407700"/>
                <a:gridCol w="1263325"/>
                <a:gridCol w="13377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Indicator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makes thoughtful and accurate assessments of his/her lessons’ effectiveness, as evidenced by the self-reflection after each observation and offers specific actions to improve his/her teaching.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accepts responsibilities contributing to school improvement.</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utilizes student achievement data to address the strengths and weaknesses of students and guide instructional decisions.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Consistently</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Regularly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Sometimes </a:t>
                      </a:r>
                      <a:endParaRPr sz="1400" u="none" cap="none" strike="noStrike"/>
                    </a:p>
                  </a:txBody>
                  <a:tcPr marT="45725" marB="45725" marR="91450" marL="91450"/>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26"/>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22. School Involvement </a:t>
            </a:r>
            <a:endParaRPr/>
          </a:p>
        </p:txBody>
      </p:sp>
      <p:sp>
        <p:nvSpPr>
          <p:cNvPr id="246" name="Google Shape;246;p26"/>
          <p:cNvSpPr txBox="1"/>
          <p:nvPr/>
        </p:nvSpPr>
        <p:spPr>
          <a:xfrm>
            <a:off x="8134598"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6"/>
                </a:solidFill>
                <a:latin typeface="Calibri"/>
                <a:ea typeface="Calibri"/>
                <a:cs typeface="Calibri"/>
                <a:sym typeface="Calibri"/>
              </a:rPr>
              <a:t>Professionalism </a:t>
            </a:r>
            <a:endParaRPr b="0" i="0" sz="1400" u="none" cap="none" strike="noStrike">
              <a:solidFill>
                <a:srgbClr val="000000"/>
              </a:solidFill>
              <a:latin typeface="Arial"/>
              <a:ea typeface="Arial"/>
              <a:cs typeface="Arial"/>
              <a:sym typeface="Arial"/>
            </a:endParaRPr>
          </a:p>
        </p:txBody>
      </p:sp>
      <p:graphicFrame>
        <p:nvGraphicFramePr>
          <p:cNvPr id="247" name="Google Shape;247;p26"/>
          <p:cNvGraphicFramePr/>
          <p:nvPr/>
        </p:nvGraphicFramePr>
        <p:xfrm>
          <a:off x="748146" y="1690687"/>
          <a:ext cx="3000000" cy="3000000"/>
        </p:xfrm>
        <a:graphic>
          <a:graphicData uri="http://schemas.openxmlformats.org/drawingml/2006/table">
            <a:tbl>
              <a:tblPr bandRow="1" firstRow="1">
                <a:noFill/>
                <a:tableStyleId>{AC490077-02E7-4B36-9A5F-CD1BD0A24B7A}</a:tableStyleId>
              </a:tblPr>
              <a:tblGrid>
                <a:gridCol w="6506900"/>
                <a:gridCol w="1407700"/>
                <a:gridCol w="1263325"/>
                <a:gridCol w="13377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Indicator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1151900">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supports school activities and events.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Consistently</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Regularly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Sometimes </a:t>
                      </a:r>
                      <a:endParaRPr sz="1400" u="none" cap="none" strike="noStrike"/>
                    </a:p>
                  </a:txBody>
                  <a:tcPr marT="45725" marB="45725" marR="91450" marL="91450"/>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27"/>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23. School Responsibilities </a:t>
            </a:r>
            <a:endParaRPr/>
          </a:p>
        </p:txBody>
      </p:sp>
      <p:sp>
        <p:nvSpPr>
          <p:cNvPr id="253" name="Google Shape;253;p27"/>
          <p:cNvSpPr txBox="1"/>
          <p:nvPr/>
        </p:nvSpPr>
        <p:spPr>
          <a:xfrm>
            <a:off x="8134598"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6"/>
                </a:solidFill>
                <a:latin typeface="Calibri"/>
                <a:ea typeface="Calibri"/>
                <a:cs typeface="Calibri"/>
                <a:sym typeface="Calibri"/>
              </a:rPr>
              <a:t>Professionalism </a:t>
            </a:r>
            <a:endParaRPr b="0" i="0" sz="1400" u="none" cap="none" strike="noStrike">
              <a:solidFill>
                <a:srgbClr val="000000"/>
              </a:solidFill>
              <a:latin typeface="Arial"/>
              <a:ea typeface="Arial"/>
              <a:cs typeface="Arial"/>
              <a:sym typeface="Arial"/>
            </a:endParaRPr>
          </a:p>
        </p:txBody>
      </p:sp>
      <p:graphicFrame>
        <p:nvGraphicFramePr>
          <p:cNvPr id="254" name="Google Shape;254;p27"/>
          <p:cNvGraphicFramePr/>
          <p:nvPr/>
        </p:nvGraphicFramePr>
        <p:xfrm>
          <a:off x="748146" y="1690687"/>
          <a:ext cx="3000000" cy="3000000"/>
        </p:xfrm>
        <a:graphic>
          <a:graphicData uri="http://schemas.openxmlformats.org/drawingml/2006/table">
            <a:tbl>
              <a:tblPr bandRow="1" firstRow="1">
                <a:noFill/>
                <a:tableStyleId>{AC490077-02E7-4B36-9A5F-CD1BD0A24B7A}</a:tableStyleId>
              </a:tblPr>
              <a:tblGrid>
                <a:gridCol w="6506900"/>
                <a:gridCol w="1407700"/>
                <a:gridCol w="1263325"/>
                <a:gridCol w="1337700"/>
              </a:tblGrid>
              <a:tr h="5666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Indicator </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19417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accepts responsibility and/or assists peers in contributing to a safe and orderly school environment.</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adheres to system and school policies.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The educator keeps timely and professional records.</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Consistently</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Regularly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t/>
                      </a:r>
                      <a:endParaRPr sz="1800" u="none" cap="none" strike="noStrike"/>
                    </a:p>
                    <a:p>
                      <a:pPr indent="0" lvl="0" marL="0" marR="0" rtl="0" algn="l">
                        <a:lnSpc>
                          <a:spcPct val="100000"/>
                        </a:lnSpc>
                        <a:spcBef>
                          <a:spcPts val="0"/>
                        </a:spcBef>
                        <a:spcAft>
                          <a:spcPts val="0"/>
                        </a:spcAft>
                        <a:buClr>
                          <a:schemeClr val="dk1"/>
                        </a:buClr>
                        <a:buSzPts val="1800"/>
                        <a:buFont typeface="Arial"/>
                        <a:buNone/>
                      </a:pPr>
                      <a:r>
                        <a:rPr lang="en-US" sz="1800" u="none" cap="none" strike="noStrike"/>
                        <a:t>Sometimes </a:t>
                      </a:r>
                      <a:endParaRPr sz="1400" u="none" cap="none" strike="noStrike"/>
                    </a:p>
                  </a:txBody>
                  <a:tcPr marT="45725" marB="45725" marR="91450" marL="9145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About the LER</a:t>
            </a:r>
            <a:endParaRPr/>
          </a:p>
        </p:txBody>
      </p:sp>
      <p:sp>
        <p:nvSpPr>
          <p:cNvPr id="76" name="Google Shape;76;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The LER was designed by the LA DOE and the National Institute for Excellence in Teaching (NIET) to support improvements in classroom instruction. </a:t>
            </a:r>
            <a:endParaRPr/>
          </a:p>
          <a:p>
            <a:pPr indent="-228600" lvl="0" marL="228600" rtl="0" algn="l">
              <a:lnSpc>
                <a:spcPct val="90000"/>
              </a:lnSpc>
              <a:spcBef>
                <a:spcPts val="1000"/>
              </a:spcBef>
              <a:spcAft>
                <a:spcPts val="0"/>
              </a:spcAft>
              <a:buClr>
                <a:schemeClr val="dk1"/>
              </a:buClr>
              <a:buSzPts val="2800"/>
              <a:buChar char="●"/>
            </a:pPr>
            <a:r>
              <a:rPr lang="en-US"/>
              <a:t>The rubric includes 23 competencies across the areas of instruction, planning, environment, and professionalism. </a:t>
            </a:r>
            <a:endParaRPr/>
          </a:p>
          <a:p>
            <a:pPr indent="-228600" lvl="0" marL="228600" rtl="0" algn="l">
              <a:lnSpc>
                <a:spcPct val="90000"/>
              </a:lnSpc>
              <a:spcBef>
                <a:spcPts val="1000"/>
              </a:spcBef>
              <a:spcAft>
                <a:spcPts val="1600"/>
              </a:spcAft>
              <a:buClr>
                <a:schemeClr val="dk1"/>
              </a:buClr>
              <a:buSzPts val="2800"/>
              <a:buChar char="●"/>
            </a:pPr>
            <a:r>
              <a:rPr lang="en-US"/>
              <a:t>Student teachers (residents) are assessed using the NIET- ATR (aspiring teacher rubric) with 12 of the 23 competencies.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Summary/ Tips  </a:t>
            </a:r>
            <a:endParaRPr/>
          </a:p>
        </p:txBody>
      </p:sp>
      <p:sp>
        <p:nvSpPr>
          <p:cNvPr id="260" name="Google Shape;260;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501015" lvl="0" marL="514350" rtl="0" algn="l">
              <a:lnSpc>
                <a:spcPct val="90000"/>
              </a:lnSpc>
              <a:spcBef>
                <a:spcPts val="0"/>
              </a:spcBef>
              <a:spcAft>
                <a:spcPts val="0"/>
              </a:spcAft>
              <a:buClr>
                <a:schemeClr val="dk1"/>
              </a:buClr>
              <a:buSzPct val="116665"/>
              <a:buFont typeface="Calibri"/>
              <a:buAutoNum type="arabicPeriod"/>
            </a:pPr>
            <a:r>
              <a:rPr lang="en-US"/>
              <a:t>Welcome, greet, get started on time. </a:t>
            </a:r>
            <a:endParaRPr/>
          </a:p>
          <a:p>
            <a:pPr indent="-501015" lvl="0" marL="514350" rtl="0" algn="l">
              <a:lnSpc>
                <a:spcPct val="90000"/>
              </a:lnSpc>
              <a:spcBef>
                <a:spcPts val="1000"/>
              </a:spcBef>
              <a:spcAft>
                <a:spcPts val="0"/>
              </a:spcAft>
              <a:buClr>
                <a:schemeClr val="dk1"/>
              </a:buClr>
              <a:buSzPct val="116665"/>
              <a:buFont typeface="Calibri"/>
              <a:buAutoNum type="arabicPeriod"/>
            </a:pPr>
            <a:r>
              <a:rPr lang="en-US"/>
              <a:t>Open with questions related to prior lessons (have guess what’s today).</a:t>
            </a:r>
            <a:endParaRPr/>
          </a:p>
          <a:p>
            <a:pPr indent="-501015" lvl="0" marL="514350" rtl="0" algn="l">
              <a:lnSpc>
                <a:spcPct val="90000"/>
              </a:lnSpc>
              <a:spcBef>
                <a:spcPts val="1000"/>
              </a:spcBef>
              <a:spcAft>
                <a:spcPts val="0"/>
              </a:spcAft>
              <a:buClr>
                <a:schemeClr val="dk1"/>
              </a:buClr>
              <a:buSzPct val="116665"/>
              <a:buFont typeface="Calibri"/>
              <a:buAutoNum type="arabicPeriod"/>
            </a:pPr>
            <a:r>
              <a:rPr lang="en-US"/>
              <a:t>Standards and objectives (stated &amp; on board), connect to assessment. </a:t>
            </a:r>
            <a:endParaRPr/>
          </a:p>
          <a:p>
            <a:pPr indent="-501015" lvl="0" marL="514350" rtl="0" algn="l">
              <a:lnSpc>
                <a:spcPct val="90000"/>
              </a:lnSpc>
              <a:spcBef>
                <a:spcPts val="1000"/>
              </a:spcBef>
              <a:spcAft>
                <a:spcPts val="0"/>
              </a:spcAft>
              <a:buClr>
                <a:schemeClr val="dk1"/>
              </a:buClr>
              <a:buSzPct val="116665"/>
              <a:buFont typeface="Calibri"/>
              <a:buAutoNum type="arabicPeriod"/>
            </a:pPr>
            <a:r>
              <a:rPr lang="en-US"/>
              <a:t>Demonstration and clear instructions with visuals (and choice).</a:t>
            </a:r>
            <a:endParaRPr/>
          </a:p>
          <a:p>
            <a:pPr indent="-217169" lvl="1" marL="685800" rtl="0" algn="l">
              <a:lnSpc>
                <a:spcPct val="90000"/>
              </a:lnSpc>
              <a:spcBef>
                <a:spcPts val="500"/>
              </a:spcBef>
              <a:spcAft>
                <a:spcPts val="0"/>
              </a:spcAft>
              <a:buClr>
                <a:schemeClr val="dk1"/>
              </a:buClr>
              <a:buSzPct val="126315"/>
              <a:buChar char="○"/>
            </a:pPr>
            <a:r>
              <a:rPr lang="en-US"/>
              <a:t>Connect to home life or student interest</a:t>
            </a:r>
            <a:endParaRPr/>
          </a:p>
          <a:p>
            <a:pPr indent="-501015" lvl="0" marL="514350" rtl="0" algn="l">
              <a:lnSpc>
                <a:spcPct val="90000"/>
              </a:lnSpc>
              <a:spcBef>
                <a:spcPts val="1000"/>
              </a:spcBef>
              <a:spcAft>
                <a:spcPts val="0"/>
              </a:spcAft>
              <a:buClr>
                <a:schemeClr val="dk1"/>
              </a:buClr>
              <a:buSzPct val="116665"/>
              <a:buFont typeface="Calibri"/>
              <a:buAutoNum type="arabicPeriod"/>
            </a:pPr>
            <a:r>
              <a:rPr lang="en-US"/>
              <a:t>Student practice while providing each other with feedback</a:t>
            </a:r>
            <a:endParaRPr/>
          </a:p>
          <a:p>
            <a:pPr indent="-217169" lvl="1" marL="685800" rtl="0" algn="l">
              <a:lnSpc>
                <a:spcPct val="90000"/>
              </a:lnSpc>
              <a:spcBef>
                <a:spcPts val="500"/>
              </a:spcBef>
              <a:spcAft>
                <a:spcPts val="0"/>
              </a:spcAft>
              <a:buClr>
                <a:schemeClr val="dk1"/>
              </a:buClr>
              <a:buSzPct val="126315"/>
              <a:buChar char="○"/>
            </a:pPr>
            <a:r>
              <a:rPr lang="en-US"/>
              <a:t>New ways to do skill, corrective, building, critical thinking, etc</a:t>
            </a:r>
            <a:endParaRPr/>
          </a:p>
          <a:p>
            <a:pPr indent="-501015" lvl="0" marL="514350" rtl="0" algn="l">
              <a:lnSpc>
                <a:spcPct val="90000"/>
              </a:lnSpc>
              <a:spcBef>
                <a:spcPts val="1000"/>
              </a:spcBef>
              <a:spcAft>
                <a:spcPts val="0"/>
              </a:spcAft>
              <a:buClr>
                <a:schemeClr val="dk1"/>
              </a:buClr>
              <a:buSzPct val="116665"/>
              <a:buFont typeface="Calibri"/>
              <a:buAutoNum type="arabicPeriod"/>
            </a:pPr>
            <a:r>
              <a:rPr lang="en-US"/>
              <a:t>Teacher assessment and provide feedback and ask individual questions. </a:t>
            </a:r>
            <a:endParaRPr/>
          </a:p>
          <a:p>
            <a:pPr indent="-501015" lvl="0" marL="514350" rtl="0" algn="l">
              <a:lnSpc>
                <a:spcPct val="90000"/>
              </a:lnSpc>
              <a:spcBef>
                <a:spcPts val="1000"/>
              </a:spcBef>
              <a:spcAft>
                <a:spcPts val="0"/>
              </a:spcAft>
              <a:buClr>
                <a:schemeClr val="dk1"/>
              </a:buClr>
              <a:buSzPct val="116665"/>
              <a:buFont typeface="Calibri"/>
              <a:buAutoNum type="arabicPeriod"/>
            </a:pPr>
            <a:r>
              <a:rPr lang="en-US"/>
              <a:t>Questions and time for reflection (written exit slip).</a:t>
            </a:r>
            <a:endParaRPr/>
          </a:p>
          <a:p>
            <a:pPr indent="-217169" lvl="1" marL="685800" rtl="0" algn="l">
              <a:lnSpc>
                <a:spcPct val="90000"/>
              </a:lnSpc>
              <a:spcBef>
                <a:spcPts val="500"/>
              </a:spcBef>
              <a:spcAft>
                <a:spcPts val="0"/>
              </a:spcAft>
              <a:buClr>
                <a:schemeClr val="dk1"/>
              </a:buClr>
              <a:buSzPct val="126315"/>
              <a:buChar char="○"/>
            </a:pPr>
            <a:r>
              <a:rPr lang="en-US"/>
              <a:t>Related to out of PE, home life, creating, evaluation, game-like scenario.  </a:t>
            </a:r>
            <a:endParaRPr/>
          </a:p>
          <a:p>
            <a:pPr indent="-501015" lvl="0" marL="514350" rtl="0" algn="l">
              <a:lnSpc>
                <a:spcPct val="90000"/>
              </a:lnSpc>
              <a:spcBef>
                <a:spcPts val="1000"/>
              </a:spcBef>
              <a:spcAft>
                <a:spcPts val="0"/>
              </a:spcAft>
              <a:buClr>
                <a:schemeClr val="dk1"/>
              </a:buClr>
              <a:buSzPct val="116665"/>
              <a:buFont typeface="Calibri"/>
              <a:buAutoNum type="arabicPeriod"/>
            </a:pPr>
            <a:r>
              <a:rPr lang="en-US"/>
              <a:t>Let students know if they met your objective or not and what’s next.</a:t>
            </a:r>
            <a:endParaRPr/>
          </a:p>
          <a:p>
            <a:pPr indent="-64135" lvl="0" marL="228600" rtl="0" algn="l">
              <a:lnSpc>
                <a:spcPct val="90000"/>
              </a:lnSpc>
              <a:spcBef>
                <a:spcPts val="1000"/>
              </a:spcBef>
              <a:spcAft>
                <a:spcPts val="1600"/>
              </a:spcAft>
              <a:buClr>
                <a:schemeClr val="dk1"/>
              </a:buClr>
              <a:buSzPct val="116665"/>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g3a0a59ccd50_0_5"/>
          <p:cNvSpPr txBox="1"/>
          <p:nvPr>
            <p:ph type="title"/>
          </p:nvPr>
        </p:nvSpPr>
        <p:spPr>
          <a:xfrm>
            <a:off x="653667" y="701800"/>
            <a:ext cx="7578300" cy="5454300"/>
          </a:xfrm>
          <a:prstGeom prst="rect">
            <a:avLst/>
          </a:prstGeom>
        </p:spPr>
        <p:txBody>
          <a:bodyPr anchorCtr="0" anchor="ctr" bIns="121900" lIns="121900" spcFirstLastPara="1" rIns="121900" wrap="square" tIns="121900">
            <a:normAutofit/>
          </a:bodyPr>
          <a:lstStyle/>
          <a:p>
            <a:pPr indent="0" lvl="0" marL="0" rtl="0" algn="l">
              <a:spcBef>
                <a:spcPts val="0"/>
              </a:spcBef>
              <a:spcAft>
                <a:spcPts val="0"/>
              </a:spcAft>
              <a:buNone/>
            </a:pPr>
            <a:r>
              <a:rPr lang="en-US"/>
              <a:t>Sample Activities to score high on LER</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g376a05b8e7e_0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1800"/>
              <a:buNone/>
            </a:pPr>
            <a:r>
              <a:rPr lang="en-US"/>
              <a:t>Locomotor skills and levels with animal</a:t>
            </a:r>
            <a:endParaRPr/>
          </a:p>
        </p:txBody>
      </p:sp>
      <p:sp>
        <p:nvSpPr>
          <p:cNvPr id="271" name="Google Shape;271;g376a05b8e7e_0_0"/>
          <p:cNvSpPr txBox="1"/>
          <p:nvPr>
            <p:ph idx="1" type="body"/>
          </p:nvPr>
        </p:nvSpPr>
        <p:spPr>
          <a:xfrm>
            <a:off x="517975" y="1452700"/>
            <a:ext cx="10918800" cy="43512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b="1" sz="20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US" sz="2400">
                <a:solidFill>
                  <a:srgbClr val="000000"/>
                </a:solidFill>
                <a:latin typeface="Arial"/>
                <a:ea typeface="Arial"/>
                <a:cs typeface="Arial"/>
                <a:sym typeface="Arial"/>
              </a:rPr>
              <a:t>Objective: Students will be able to perform locomotor skills (walk, slide, skip, hop) at various levels (low, medium and high) and various speeds (slow, medium, fast) with proper form and identify animals that move at these levels and speeds. </a:t>
            </a:r>
            <a:endParaRPr sz="24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sz="2200">
              <a:solidFill>
                <a:srgbClr val="000000"/>
              </a:solidFill>
              <a:latin typeface="Arial"/>
              <a:ea typeface="Arial"/>
              <a:cs typeface="Arial"/>
              <a:sym typeface="Arial"/>
            </a:endParaRPr>
          </a:p>
          <a:p>
            <a:pPr indent="-368300" lvl="1" marL="914400" rtl="0" algn="l">
              <a:lnSpc>
                <a:spcPct val="115000"/>
              </a:lnSpc>
              <a:spcBef>
                <a:spcPts val="0"/>
              </a:spcBef>
              <a:spcAft>
                <a:spcPts val="0"/>
              </a:spcAft>
              <a:buClr>
                <a:srgbClr val="000000"/>
              </a:buClr>
              <a:buSzPts val="2200"/>
              <a:buFont typeface="Arial"/>
              <a:buAutoNum type="alphaLcPeriod"/>
            </a:pPr>
            <a:r>
              <a:rPr lang="en-US" sz="2200">
                <a:solidFill>
                  <a:srgbClr val="000000"/>
                </a:solidFill>
                <a:latin typeface="Arial"/>
                <a:ea typeface="Arial"/>
                <a:cs typeface="Arial"/>
                <a:sym typeface="Arial"/>
              </a:rPr>
              <a:t>First, presentation of the locomotor skills, levels, and speeds with isolated practice. </a:t>
            </a:r>
            <a:endParaRPr sz="2200">
              <a:solidFill>
                <a:srgbClr val="000000"/>
              </a:solidFill>
              <a:latin typeface="Arial"/>
              <a:ea typeface="Arial"/>
              <a:cs typeface="Arial"/>
              <a:sym typeface="Arial"/>
            </a:endParaRPr>
          </a:p>
          <a:p>
            <a:pPr indent="-368300" lvl="1" marL="914400" rtl="0" algn="l">
              <a:lnSpc>
                <a:spcPct val="115000"/>
              </a:lnSpc>
              <a:spcBef>
                <a:spcPts val="0"/>
              </a:spcBef>
              <a:spcAft>
                <a:spcPts val="0"/>
              </a:spcAft>
              <a:buClr>
                <a:srgbClr val="000000"/>
              </a:buClr>
              <a:buSzPts val="2200"/>
              <a:buFont typeface="Arial"/>
              <a:buAutoNum type="alphaLcPeriod"/>
            </a:pPr>
            <a:r>
              <a:rPr lang="en-US" sz="2200">
                <a:solidFill>
                  <a:srgbClr val="000000"/>
                </a:solidFill>
                <a:latin typeface="Arial"/>
                <a:ea typeface="Arial"/>
                <a:cs typeface="Arial"/>
                <a:sym typeface="Arial"/>
              </a:rPr>
              <a:t>Second, play animal pond where the various animals have to go get a bean bag (using a chosen locomotor skill) and return it to the color matching hoop. </a:t>
            </a:r>
            <a:endParaRPr sz="2200">
              <a:solidFill>
                <a:srgbClr val="000000"/>
              </a:solidFill>
              <a:latin typeface="Arial"/>
              <a:ea typeface="Arial"/>
              <a:cs typeface="Arial"/>
              <a:sym typeface="Arial"/>
            </a:endParaRPr>
          </a:p>
          <a:p>
            <a:pPr indent="-368300" lvl="2" marL="1371600" rtl="0" algn="l">
              <a:lnSpc>
                <a:spcPct val="115000"/>
              </a:lnSpc>
              <a:spcBef>
                <a:spcPts val="0"/>
              </a:spcBef>
              <a:spcAft>
                <a:spcPts val="0"/>
              </a:spcAft>
              <a:buClr>
                <a:srgbClr val="000000"/>
              </a:buClr>
              <a:buSzPts val="2200"/>
              <a:buFont typeface="Arial"/>
              <a:buAutoNum type="romanLcPeriod"/>
            </a:pPr>
            <a:r>
              <a:rPr lang="en-US" sz="2200">
                <a:solidFill>
                  <a:srgbClr val="000000"/>
                </a:solidFill>
                <a:latin typeface="Arial"/>
                <a:ea typeface="Arial"/>
                <a:cs typeface="Arial"/>
                <a:sym typeface="Arial"/>
              </a:rPr>
              <a:t>Red- snake, yellow- rabbit, blue- turtle, green- fish,  ect. </a:t>
            </a:r>
            <a:endParaRPr sz="2200">
              <a:solidFill>
                <a:srgbClr val="000000"/>
              </a:solidFill>
              <a:latin typeface="Arial"/>
              <a:ea typeface="Arial"/>
              <a:cs typeface="Arial"/>
              <a:sym typeface="Arial"/>
            </a:endParaRPr>
          </a:p>
          <a:p>
            <a:pPr indent="-368300" lvl="1" marL="914400" rtl="0" algn="l">
              <a:lnSpc>
                <a:spcPct val="115000"/>
              </a:lnSpc>
              <a:spcBef>
                <a:spcPts val="0"/>
              </a:spcBef>
              <a:spcAft>
                <a:spcPts val="0"/>
              </a:spcAft>
              <a:buClr>
                <a:srgbClr val="000000"/>
              </a:buClr>
              <a:buSzPts val="2200"/>
              <a:buFont typeface="Arial"/>
              <a:buAutoNum type="alphaLcPeriod"/>
            </a:pPr>
            <a:r>
              <a:rPr lang="en-US" sz="2200">
                <a:solidFill>
                  <a:srgbClr val="000000"/>
                </a:solidFill>
                <a:latin typeface="Arial"/>
                <a:ea typeface="Arial"/>
                <a:cs typeface="Arial"/>
                <a:sym typeface="Arial"/>
              </a:rPr>
              <a:t>Closure with questions related skills to animals at levels and speeds. </a:t>
            </a:r>
            <a:endParaRPr sz="22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g3a0a59ccd50_0_0"/>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Dance with geography</a:t>
            </a:r>
            <a:endParaRPr/>
          </a:p>
        </p:txBody>
      </p:sp>
      <p:sp>
        <p:nvSpPr>
          <p:cNvPr id="277" name="Google Shape;277;g3a0a59ccd50_0_0"/>
          <p:cNvSpPr txBox="1"/>
          <p:nvPr>
            <p:ph idx="1" type="body"/>
          </p:nvPr>
        </p:nvSpPr>
        <p:spPr>
          <a:xfrm>
            <a:off x="838200" y="1825625"/>
            <a:ext cx="10515600" cy="4351200"/>
          </a:xfrm>
          <a:prstGeom prst="rect">
            <a:avLst/>
          </a:prstGeom>
        </p:spPr>
        <p:txBody>
          <a:bodyPr anchorCtr="0" anchor="t" bIns="45700" lIns="91425" spcFirstLastPara="1" rIns="91425" wrap="square" tIns="45700">
            <a:normAutofit/>
          </a:bodyPr>
          <a:lstStyle/>
          <a:p>
            <a:pPr indent="0" lvl="0" marL="457200" rtl="0" algn="l">
              <a:lnSpc>
                <a:spcPct val="115000"/>
              </a:lnSpc>
              <a:spcBef>
                <a:spcPts val="0"/>
              </a:spcBef>
              <a:spcAft>
                <a:spcPts val="0"/>
              </a:spcAft>
              <a:buNone/>
            </a:pPr>
            <a:r>
              <a:t/>
            </a:r>
            <a:endParaRPr b="1">
              <a:solidFill>
                <a:srgbClr val="000000"/>
              </a:solidFill>
              <a:latin typeface="Arial"/>
              <a:ea typeface="Arial"/>
              <a:cs typeface="Arial"/>
              <a:sym typeface="Arial"/>
            </a:endParaRPr>
          </a:p>
          <a:p>
            <a:pPr indent="0" lvl="0" marL="0" rtl="0" algn="l">
              <a:lnSpc>
                <a:spcPct val="115000"/>
              </a:lnSpc>
              <a:spcBef>
                <a:spcPts val="0"/>
              </a:spcBef>
              <a:spcAft>
                <a:spcPts val="0"/>
              </a:spcAft>
              <a:buNone/>
            </a:pPr>
            <a:r>
              <a:rPr lang="en-US" sz="2400">
                <a:solidFill>
                  <a:srgbClr val="000000"/>
                </a:solidFill>
                <a:latin typeface="Arial"/>
                <a:ea typeface="Arial"/>
                <a:cs typeface="Arial"/>
                <a:sym typeface="Arial"/>
              </a:rPr>
              <a:t>Objective: students will be able to perform teacher-led dances with rhythm and locate on a map where the dance originated from.</a:t>
            </a:r>
            <a:endParaRPr sz="24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First, presentation of the Macarena and locate Spain. </a:t>
            </a:r>
            <a:endParaRPr sz="2400">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Secondly student perform teacher led dance. </a:t>
            </a:r>
            <a:endParaRPr sz="2400">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Closure, students locate on map Spain and the USA. </a:t>
            </a:r>
            <a:endParaRPr sz="24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g3a0a59ccd50_0_9"/>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Soccer with spelling</a:t>
            </a:r>
            <a:endParaRPr/>
          </a:p>
        </p:txBody>
      </p:sp>
      <p:sp>
        <p:nvSpPr>
          <p:cNvPr id="283" name="Google Shape;283;g3a0a59ccd50_0_9"/>
          <p:cNvSpPr txBox="1"/>
          <p:nvPr>
            <p:ph idx="1" type="body"/>
          </p:nvPr>
        </p:nvSpPr>
        <p:spPr>
          <a:xfrm>
            <a:off x="838200" y="1825625"/>
            <a:ext cx="10515600" cy="4351200"/>
          </a:xfrm>
          <a:prstGeom prst="rect">
            <a:avLst/>
          </a:prstGeom>
        </p:spPr>
        <p:txBody>
          <a:bodyPr anchorCtr="0" anchor="t" bIns="45700" lIns="91425" spcFirstLastPara="1" rIns="91425" wrap="square" tIns="45700">
            <a:normAutofit/>
          </a:bodyPr>
          <a:lstStyle/>
          <a:p>
            <a:pPr indent="0" lvl="0" marL="0" rtl="0" algn="l">
              <a:lnSpc>
                <a:spcPct val="115000"/>
              </a:lnSpc>
              <a:spcBef>
                <a:spcPts val="0"/>
              </a:spcBef>
              <a:spcAft>
                <a:spcPts val="0"/>
              </a:spcAft>
              <a:buNone/>
            </a:pPr>
            <a:r>
              <a:rPr lang="en-US" sz="2400">
                <a:solidFill>
                  <a:srgbClr val="000000"/>
                </a:solidFill>
                <a:latin typeface="Arial"/>
                <a:ea typeface="Arial"/>
                <a:cs typeface="Arial"/>
                <a:sym typeface="Arial"/>
              </a:rPr>
              <a:t>Objective: student will be able to pass and receive the ball with a friend using proper form while spelling words related to soccer. </a:t>
            </a:r>
            <a:endParaRPr sz="24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First intro to pass and receive with demo and student practice </a:t>
            </a:r>
            <a:endParaRPr sz="2400">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Second add the activity sheet and let them spell first words then create their own.</a:t>
            </a:r>
            <a:endParaRPr sz="2400">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Closure with questions and what words were spelled? </a:t>
            </a:r>
            <a:endParaRPr sz="24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g3a0a59ccd50_0_14"/>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en-US"/>
              <a:t>Throwing with reading comprehension</a:t>
            </a:r>
            <a:endParaRPr/>
          </a:p>
        </p:txBody>
      </p:sp>
      <p:sp>
        <p:nvSpPr>
          <p:cNvPr id="289" name="Google Shape;289;g3a0a59ccd50_0_14"/>
          <p:cNvSpPr txBox="1"/>
          <p:nvPr>
            <p:ph idx="1" type="body"/>
          </p:nvPr>
        </p:nvSpPr>
        <p:spPr>
          <a:xfrm>
            <a:off x="838200" y="2053550"/>
            <a:ext cx="10515600" cy="4351200"/>
          </a:xfrm>
          <a:prstGeom prst="rect">
            <a:avLst/>
          </a:prstGeom>
        </p:spPr>
        <p:txBody>
          <a:bodyPr anchorCtr="0" anchor="t" bIns="45700" lIns="91425" spcFirstLastPara="1" rIns="91425" wrap="square" tIns="45700">
            <a:normAutofit/>
          </a:bodyPr>
          <a:lstStyle/>
          <a:p>
            <a:pPr indent="0" lvl="0" marL="0" rtl="0" algn="l">
              <a:lnSpc>
                <a:spcPct val="115000"/>
              </a:lnSpc>
              <a:spcBef>
                <a:spcPts val="0"/>
              </a:spcBef>
              <a:spcAft>
                <a:spcPts val="0"/>
              </a:spcAft>
              <a:buNone/>
            </a:pPr>
            <a:r>
              <a:rPr lang="en-US" sz="2400">
                <a:solidFill>
                  <a:srgbClr val="000000"/>
                </a:solidFill>
                <a:latin typeface="Arial"/>
                <a:ea typeface="Arial"/>
                <a:cs typeface="Arial"/>
                <a:sym typeface="Arial"/>
              </a:rPr>
              <a:t>Objective: students will be able to improve their throwing skills by practicing turning, stepping, and throwing to a partner while rehearsing cues and reflecting on how they can improve their skill. </a:t>
            </a:r>
            <a:endParaRPr sz="2400">
              <a:solidFill>
                <a:srgbClr val="000000"/>
              </a:solidFill>
              <a:latin typeface="Arial"/>
              <a:ea typeface="Arial"/>
              <a:cs typeface="Arial"/>
              <a:sym typeface="Arial"/>
            </a:endParaRPr>
          </a:p>
          <a:p>
            <a:pPr indent="0" lvl="0" marL="0" rtl="0" algn="l">
              <a:lnSpc>
                <a:spcPct val="115000"/>
              </a:lnSpc>
              <a:spcBef>
                <a:spcPts val="0"/>
              </a:spcBef>
              <a:spcAft>
                <a:spcPts val="0"/>
              </a:spcAft>
              <a:buNone/>
            </a:pPr>
            <a:r>
              <a:t/>
            </a:r>
            <a:endParaRPr>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First watch video book and answer questions. </a:t>
            </a:r>
            <a:endParaRPr sz="2400">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Second practice throwing while rehearsing.</a:t>
            </a:r>
            <a:endParaRPr sz="2400">
              <a:solidFill>
                <a:srgbClr val="000000"/>
              </a:solidFill>
              <a:latin typeface="Arial"/>
              <a:ea typeface="Arial"/>
              <a:cs typeface="Arial"/>
              <a:sym typeface="Arial"/>
            </a:endParaRPr>
          </a:p>
          <a:p>
            <a:pPr indent="-381000" lvl="1" marL="914400" rtl="0" algn="l">
              <a:lnSpc>
                <a:spcPct val="115000"/>
              </a:lnSpc>
              <a:spcBef>
                <a:spcPts val="0"/>
              </a:spcBef>
              <a:spcAft>
                <a:spcPts val="0"/>
              </a:spcAft>
              <a:buClr>
                <a:srgbClr val="000000"/>
              </a:buClr>
              <a:buSzPts val="2400"/>
              <a:buFont typeface="Arial"/>
              <a:buAutoNum type="alphaLcPeriod"/>
            </a:pPr>
            <a:r>
              <a:rPr lang="en-US" sz="2400">
                <a:solidFill>
                  <a:srgbClr val="000000"/>
                </a:solidFill>
                <a:latin typeface="Arial"/>
                <a:ea typeface="Arial"/>
                <a:cs typeface="Arial"/>
                <a:sym typeface="Arial"/>
              </a:rPr>
              <a:t>Closure questions on how we can improve and related to book. </a:t>
            </a:r>
            <a:endParaRPr sz="240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g3a0a59ccd50_0_24"/>
          <p:cNvSpPr txBox="1"/>
          <p:nvPr>
            <p:ph type="title"/>
          </p:nvPr>
        </p:nvSpPr>
        <p:spPr>
          <a:xfrm>
            <a:off x="415600" y="3307400"/>
            <a:ext cx="10819200" cy="3261300"/>
          </a:xfrm>
          <a:prstGeom prst="rect">
            <a:avLst/>
          </a:prstGeom>
        </p:spPr>
        <p:txBody>
          <a:bodyPr anchorCtr="0" anchor="b" bIns="121900" lIns="121900" spcFirstLastPara="1" rIns="121900" wrap="square" tIns="121900">
            <a:normAutofit fontScale="90000"/>
          </a:bodyPr>
          <a:lstStyle/>
          <a:p>
            <a:pPr indent="0" lvl="0" marL="0" rtl="0" algn="l">
              <a:spcBef>
                <a:spcPts val="0"/>
              </a:spcBef>
              <a:spcAft>
                <a:spcPts val="0"/>
              </a:spcAft>
              <a:buNone/>
            </a:pPr>
            <a:r>
              <a:rPr lang="en-US"/>
              <a:t>Thank you!</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sz="3300"/>
              <a:t>kristen.morgan@selu.edu</a:t>
            </a:r>
            <a:endParaRPr sz="3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Teachers are scored on a scale 1-5</a:t>
            </a:r>
            <a:endParaRPr/>
          </a:p>
        </p:txBody>
      </p:sp>
      <p:sp>
        <p:nvSpPr>
          <p:cNvPr id="82" name="Google Shape;82;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457200" lvl="1" marL="914400" rtl="0" algn="l">
              <a:lnSpc>
                <a:spcPct val="90000"/>
              </a:lnSpc>
              <a:spcBef>
                <a:spcPts val="0"/>
              </a:spcBef>
              <a:spcAft>
                <a:spcPts val="0"/>
              </a:spcAft>
              <a:buClr>
                <a:schemeClr val="dk1"/>
              </a:buClr>
              <a:buSzPts val="2400"/>
              <a:buFont typeface="Calibri"/>
              <a:buAutoNum type="arabicPeriod"/>
            </a:pPr>
            <a:r>
              <a:rPr b="1" lang="en-US"/>
              <a:t>Significantly Below Expectations: </a:t>
            </a:r>
            <a:r>
              <a:rPr lang="en-US"/>
              <a:t>Minimal evidence of student ownership of learning – Heavy emphasis on teacher direction.</a:t>
            </a:r>
            <a:endParaRPr/>
          </a:p>
          <a:p>
            <a:pPr indent="-457200" lvl="1" marL="914400" rtl="0" algn="l">
              <a:lnSpc>
                <a:spcPct val="90000"/>
              </a:lnSpc>
              <a:spcBef>
                <a:spcPts val="500"/>
              </a:spcBef>
              <a:spcAft>
                <a:spcPts val="0"/>
              </a:spcAft>
              <a:buClr>
                <a:schemeClr val="dk1"/>
              </a:buClr>
              <a:buSzPts val="2400"/>
              <a:buFont typeface="Calibri"/>
              <a:buAutoNum type="arabicPeriod"/>
            </a:pPr>
            <a:r>
              <a:rPr lang="en-US"/>
              <a:t>Evidence is stronger than unsatisfactory but there is not enough merit of a proficient rating (based on professional judgement). </a:t>
            </a:r>
            <a:endParaRPr/>
          </a:p>
          <a:p>
            <a:pPr indent="-457200" lvl="1" marL="914400" rtl="0" algn="l">
              <a:lnSpc>
                <a:spcPct val="90000"/>
              </a:lnSpc>
              <a:spcBef>
                <a:spcPts val="500"/>
              </a:spcBef>
              <a:spcAft>
                <a:spcPts val="0"/>
              </a:spcAft>
              <a:buClr>
                <a:schemeClr val="dk1"/>
              </a:buClr>
              <a:buSzPts val="2400"/>
              <a:buFont typeface="Calibri"/>
              <a:buAutoNum type="arabicPeriod"/>
            </a:pPr>
            <a:r>
              <a:rPr b="1" lang="en-US"/>
              <a:t>At Expectations: </a:t>
            </a:r>
            <a:r>
              <a:rPr lang="en-US"/>
              <a:t>Some evidence of student- centered learning/ student ownership of learning - Teacher facilitates the learning. </a:t>
            </a:r>
            <a:endParaRPr/>
          </a:p>
          <a:p>
            <a:pPr indent="-457200" lvl="1" marL="914400" rtl="0" algn="l">
              <a:lnSpc>
                <a:spcPct val="90000"/>
              </a:lnSpc>
              <a:spcBef>
                <a:spcPts val="500"/>
              </a:spcBef>
              <a:spcAft>
                <a:spcPts val="0"/>
              </a:spcAft>
              <a:buClr>
                <a:schemeClr val="dk1"/>
              </a:buClr>
              <a:buSzPts val="2400"/>
              <a:buFont typeface="Calibri"/>
              <a:buAutoNum type="arabicPeriod"/>
            </a:pPr>
            <a:r>
              <a:rPr lang="en-US"/>
              <a:t>Descriptors in the proficient level are evident and strong but not consistent for a merit of exemplary (based on professional judgement). </a:t>
            </a:r>
            <a:endParaRPr/>
          </a:p>
          <a:p>
            <a:pPr indent="-457200" lvl="1" marL="914400" rtl="0" algn="l">
              <a:lnSpc>
                <a:spcPct val="90000"/>
              </a:lnSpc>
              <a:spcBef>
                <a:spcPts val="500"/>
              </a:spcBef>
              <a:spcAft>
                <a:spcPts val="1600"/>
              </a:spcAft>
              <a:buClr>
                <a:schemeClr val="dk1"/>
              </a:buClr>
              <a:buSzPts val="2400"/>
              <a:buFont typeface="Calibri"/>
              <a:buAutoNum type="arabicPeriod"/>
            </a:pPr>
            <a:r>
              <a:rPr b="1" lang="en-US"/>
              <a:t>Significantly Above Expectations: </a:t>
            </a:r>
            <a:r>
              <a:rPr lang="en-US"/>
              <a:t>Consistent evidence of student-centered learning/ student ownership of learning – teacher and students facilitates the learning.</a:t>
            </a:r>
            <a:endParaRPr/>
          </a:p>
        </p:txBody>
      </p:sp>
      <p:sp>
        <p:nvSpPr>
          <p:cNvPr id="83" name="Google Shape;83;p3"/>
          <p:cNvSpPr txBox="1"/>
          <p:nvPr/>
        </p:nvSpPr>
        <p:spPr>
          <a:xfrm>
            <a:off x="4999512" y="6123543"/>
            <a:ext cx="35508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5"/>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1. Standards and Objectives </a:t>
            </a:r>
            <a:endParaRPr/>
          </a:p>
        </p:txBody>
      </p:sp>
      <p:graphicFrame>
        <p:nvGraphicFramePr>
          <p:cNvPr id="89" name="Google Shape;89;p5"/>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4583875"/>
                <a:gridCol w="3051950"/>
                <a:gridCol w="2879775"/>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All objectives and standards and their connection to student work are communicated and understood.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and expectations are aligned.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Sub-objectives aligned.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displayed and referenced in lesson.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make connections between objectives and learning.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Expectations are clear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articulate what they have learned to peers.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are mastering/progressing in objectives. </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and standards are communicated.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and expectations are aligned.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Sub-objectives aligned.</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are connected to previous learning.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are displayed.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Expectations are clear.</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Evidence of students mastery/progression.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Some objective/ standards are communicated.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Sub-objectives inconsistent.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rarely connected to prior learning.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Expectations are vague.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Objectives are displayed.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Little evidence of student mastery/ progression. </a:t>
                      </a:r>
                      <a:endParaRPr sz="1400" u="none" cap="none" strike="noStrike"/>
                    </a:p>
                  </a:txBody>
                  <a:tcPr marT="45725" marB="45725" marR="91450" marL="91450"/>
                </a:tc>
              </a:tr>
            </a:tbl>
          </a:graphicData>
        </a:graphic>
      </p:graphicFrame>
      <p:sp>
        <p:nvSpPr>
          <p:cNvPr id="90" name="Google Shape;90;p5"/>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6"/>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2. Motivating Students </a:t>
            </a:r>
            <a:endParaRPr/>
          </a:p>
        </p:txBody>
      </p:sp>
      <p:graphicFrame>
        <p:nvGraphicFramePr>
          <p:cNvPr id="96" name="Google Shape;96;p6"/>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a:t>
                      </a:r>
                      <a:r>
                        <a:rPr b="1" lang="en-US" sz="1800" u="none" cap="none" strike="noStrike"/>
                        <a:t>consistently</a:t>
                      </a:r>
                      <a:r>
                        <a:rPr lang="en-US" sz="1800" u="none" cap="none" strike="noStrike"/>
                        <a:t> organizes content (curriculum) to be personally meaningful, relevant, and engaging to students.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Consistently</a:t>
                      </a:r>
                      <a:r>
                        <a:rPr lang="en-US" sz="1800" u="none" cap="none" strike="noStrike"/>
                        <a:t> develops learning were inquiry, curiosity, and exploration are values.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Consistently</a:t>
                      </a:r>
                      <a:r>
                        <a:rPr lang="en-US" sz="1800" u="none" cap="none" strike="noStrike"/>
                        <a:t> reinforces and rewards effort.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organizes content (curriculum) to be personally meaningful, relevant, and engaging to students.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Develops learning were inquiry, curiosity, and exploration are values.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Regularly</a:t>
                      </a:r>
                      <a:r>
                        <a:rPr lang="en-US" sz="1800" u="none" cap="none" strike="noStrike"/>
                        <a:t> reinforces and rewards effort.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a:t>
                      </a:r>
                      <a:r>
                        <a:rPr b="1" lang="en-US" sz="1800" u="none" cap="none" strike="noStrike"/>
                        <a:t>sometimes</a:t>
                      </a:r>
                      <a:r>
                        <a:rPr lang="en-US" sz="1800" u="none" cap="none" strike="noStrike"/>
                        <a:t> organizes the content (curriculum) to be personally meaningful, relevant, and engaging to students.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Teacher </a:t>
                      </a:r>
                      <a:r>
                        <a:rPr b="1" lang="en-US" sz="1800" u="none" cap="none" strike="noStrike"/>
                        <a:t>seldom</a:t>
                      </a:r>
                      <a:r>
                        <a:rPr lang="en-US" sz="1800" u="none" cap="none" strike="noStrike"/>
                        <a:t> learning were inquiry, curiosity, and exploration are values.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Rarely</a:t>
                      </a:r>
                      <a:r>
                        <a:rPr lang="en-US" sz="1800" u="none" cap="none" strike="noStrike"/>
                        <a:t> reinforces and rewards effort. </a:t>
                      </a:r>
                      <a:endParaRPr sz="1400" u="none" cap="none" strike="noStrike"/>
                    </a:p>
                  </a:txBody>
                  <a:tcPr marT="45725" marB="45725" marR="91450" marL="91450"/>
                </a:tc>
              </a:tr>
            </a:tbl>
          </a:graphicData>
        </a:graphic>
      </p:graphicFrame>
      <p:sp>
        <p:nvSpPr>
          <p:cNvPr id="97" name="Google Shape;97;p6"/>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7"/>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3. Presenting Instructional Content </a:t>
            </a:r>
            <a:endParaRPr/>
          </a:p>
        </p:txBody>
      </p:sp>
      <p:graphicFrame>
        <p:nvGraphicFramePr>
          <p:cNvPr id="103" name="Google Shape;103;p7"/>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0" lvl="0" marL="0" marR="0" rtl="0" algn="l">
                        <a:lnSpc>
                          <a:spcPct val="100000"/>
                        </a:lnSpc>
                        <a:spcBef>
                          <a:spcPts val="0"/>
                        </a:spcBef>
                        <a:spcAft>
                          <a:spcPts val="0"/>
                        </a:spcAft>
                        <a:buClr>
                          <a:schemeClr val="dk1"/>
                        </a:buClr>
                        <a:buSzPts val="1800"/>
                        <a:buFont typeface="Arial"/>
                        <a:buNone/>
                      </a:pPr>
                      <a:r>
                        <a:rPr b="0" lang="en-US" sz="1800" u="sng" cap="none" strike="noStrike"/>
                        <a:t>Presentation always includes: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Visuals including student work to support purpose of the lesson.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Examples, illustrations, etc for new concepts.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Modeling by teacher or student on accurate performance.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Criteria on how to be successful.</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Concise communication.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Logical sequencing.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Essential information no irrelevant info.</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b="0" lang="en-US" sz="1800" u="sng" cap="none" strike="noStrike"/>
                        <a:t>Presentation consistently incudes: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Visuals to support purpose of lesson.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Examples, illustrations, etc for new concepts.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Modeling by teacher on his/her criteria.</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Criteria on how to be successful.</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Concise communication.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Logical sequencing.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Essential information no irrelevant info.</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b="0" lang="en-US" sz="1800" u="sng" cap="none" strike="noStrike"/>
                        <a:t>Presentation inconsistently includes: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Visuals to support purpose of lesson.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Examples, illustrations, etc for new concepts.</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Modeling by teacher on his/her criteria.</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Criteria on how to be successful.</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Concise communication.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Logical sequencing.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Essential information no irrelevant info.</a:t>
                      </a:r>
                      <a:endParaRPr sz="1400" u="none" cap="none" strike="noStrike"/>
                    </a:p>
                  </a:txBody>
                  <a:tcPr marT="45725" marB="45725" marR="91450" marL="91450"/>
                </a:tc>
              </a:tr>
            </a:tbl>
          </a:graphicData>
        </a:graphic>
      </p:graphicFrame>
      <p:sp>
        <p:nvSpPr>
          <p:cNvPr id="104" name="Google Shape;104;p7"/>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8"/>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4. Lesson Structure and Pacing </a:t>
            </a:r>
            <a:endParaRPr/>
          </a:p>
        </p:txBody>
      </p:sp>
      <p:graphicFrame>
        <p:nvGraphicFramePr>
          <p:cNvPr id="110" name="Google Shape;110;p8"/>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505200"/>
                <a:gridCol w="3505200"/>
                <a:gridCol w="35052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Lesson starts promptly.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Structure is coherent based on content and students’ needs with time for reflection.</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Pacing is brisk, adjusted for individual student learning.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Individual needs are attended to and students progress at different learning rates.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Students engage in smooth transitions.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Lesson starts promptly.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Structure with a beginning, middle, and end with time for reflection.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Pacing is appropriate with time for students to progress at their own rate.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Routines for distributing equipment is efficient.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Little time is lost during transition. </a:t>
                      </a:r>
                      <a:endParaRPr sz="1400" u="none" cap="none" strike="noStrike"/>
                    </a:p>
                  </a:txBody>
                  <a:tcPr marT="45725" marB="45725" marR="91450" marL="91450"/>
                </a:tc>
                <a:tc>
                  <a:txBody>
                    <a:bodyPr/>
                    <a:lstStyle/>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Lesson does not starts promptly.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Structure but missing key components or no time for reflection.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Pacing rarely provides for students to progress at their own rate.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Routines for distributing equipment is inefficient.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Time lost during transitions. </a:t>
                      </a:r>
                      <a:endParaRPr sz="1400" u="none" cap="none" strike="noStrike"/>
                    </a:p>
                  </a:txBody>
                  <a:tcPr marT="45725" marB="45725" marR="91450" marL="91450"/>
                </a:tc>
              </a:tr>
            </a:tbl>
          </a:graphicData>
        </a:graphic>
      </p:graphicFrame>
      <p:sp>
        <p:nvSpPr>
          <p:cNvPr id="111" name="Google Shape;111;p8"/>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9"/>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5. Activities &amp; Materials </a:t>
            </a:r>
            <a:endParaRPr/>
          </a:p>
        </p:txBody>
      </p:sp>
      <p:graphicFrame>
        <p:nvGraphicFramePr>
          <p:cNvPr id="117" name="Google Shape;117;p9"/>
          <p:cNvGraphicFramePr/>
          <p:nvPr/>
        </p:nvGraphicFramePr>
        <p:xfrm>
          <a:off x="748146" y="1690687"/>
          <a:ext cx="3000000" cy="3000000"/>
        </p:xfrm>
        <a:graphic>
          <a:graphicData uri="http://schemas.openxmlformats.org/drawingml/2006/table">
            <a:tbl>
              <a:tblPr bandRow="1" firstRow="1">
                <a:noFill/>
                <a:tableStyleId>{504CFBB0-4043-43DC-997E-C227373C64C6}</a:tableStyleId>
              </a:tblPr>
              <a:tblGrid>
                <a:gridCol w="3621975"/>
                <a:gridCol w="3503225"/>
                <a:gridCol w="3390400"/>
              </a:tblGrid>
              <a:tr h="815000">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5</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3</a:t>
                      </a:r>
                      <a:endParaRPr sz="1400" u="none" cap="none" strike="noStrike"/>
                    </a:p>
                  </a:txBody>
                  <a:tcPr marT="45725" marB="45725" marR="91450" marL="91450"/>
                </a:tc>
                <a:tc>
                  <a:txBody>
                    <a:bodyPr/>
                    <a:lstStyle/>
                    <a:p>
                      <a:pPr indent="0" lvl="0" marL="0" marR="0" rtl="0" algn="ctr">
                        <a:lnSpc>
                          <a:spcPct val="100000"/>
                        </a:lnSpc>
                        <a:spcBef>
                          <a:spcPts val="0"/>
                        </a:spcBef>
                        <a:spcAft>
                          <a:spcPts val="0"/>
                        </a:spcAft>
                        <a:buClr>
                          <a:srgbClr val="000000"/>
                        </a:buClr>
                        <a:buSzPts val="4400"/>
                        <a:buFont typeface="Arial"/>
                        <a:buNone/>
                      </a:pPr>
                      <a:r>
                        <a:rPr lang="en-US" sz="4400" u="none" cap="none" strike="noStrike"/>
                        <a:t>1</a:t>
                      </a:r>
                      <a:endParaRPr sz="1400" u="none" cap="none" strike="noStrike"/>
                    </a:p>
                  </a:txBody>
                  <a:tcPr marT="45725" marB="45725" marR="91450" marL="91450"/>
                </a:tc>
              </a:tr>
              <a:tr h="2793025">
                <a:tc>
                  <a:txBody>
                    <a:bodyPr/>
                    <a:lstStyle/>
                    <a:p>
                      <a:pPr indent="0" lvl="0" marL="0" marR="0" rtl="0" algn="l">
                        <a:lnSpc>
                          <a:spcPct val="100000"/>
                        </a:lnSpc>
                        <a:spcBef>
                          <a:spcPts val="0"/>
                        </a:spcBef>
                        <a:spcAft>
                          <a:spcPts val="0"/>
                        </a:spcAft>
                        <a:buClr>
                          <a:schemeClr val="dk1"/>
                        </a:buClr>
                        <a:buSzPts val="1800"/>
                        <a:buFont typeface="Arial"/>
                        <a:buNone/>
                      </a:pPr>
                      <a:r>
                        <a:rPr lang="en-US" sz="1800" u="sng" cap="none" strike="noStrike"/>
                        <a:t>Include all of the following: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Content</a:t>
                      </a:r>
                      <a:r>
                        <a:rPr lang="en-US" sz="1800" u="none" cap="none" strike="noStrike"/>
                        <a:t> that supports objective, is challenging, elicits a variety of thinking, reflection, relevant to student lives.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student-centered</a:t>
                      </a:r>
                      <a:r>
                        <a:rPr lang="en-US" sz="1800" u="none" cap="none" strike="noStrike"/>
                        <a:t> which sustains attention, student to student interactions, student curiosity, allow choice aligned to objective.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Materials; </a:t>
                      </a:r>
                      <a:r>
                        <a:rPr lang="en-US" sz="1800" u="none" cap="none" strike="noStrike"/>
                        <a:t>visuals, multimedia, technology, manipulatives, resources, etc.</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lang="en-US" sz="1800" u="none" cap="none" strike="noStrike"/>
                        <a:t>Activities are game-like with stimulation, creating, self-monitoring.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lang="en-US" sz="1800" u="sng" cap="none" strike="noStrike"/>
                        <a:t>Include a majority of the following: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Content</a:t>
                      </a:r>
                      <a:r>
                        <a:rPr lang="en-US" sz="1800" u="none" cap="none" strike="noStrike"/>
                        <a:t> that supports objective, is challenging, elicits a variety of thinking, reflection, relevant to student lives.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student-centered</a:t>
                      </a:r>
                      <a:r>
                        <a:rPr lang="en-US" sz="1800" u="none" cap="none" strike="noStrike"/>
                        <a:t> which sustains attention, student to student interactions, student curiosity, allow choice aligned to objective.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Materials; </a:t>
                      </a:r>
                      <a:r>
                        <a:rPr lang="en-US" sz="1800" u="none" cap="none" strike="noStrike"/>
                        <a:t>visuals, multimedia, technology, manipulatives, resources, etc.</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Arial"/>
                        <a:buNone/>
                      </a:pPr>
                      <a:r>
                        <a:rPr lang="en-US" sz="1800" u="sng" cap="none" strike="noStrike"/>
                        <a:t>Include a few of the following:</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Content</a:t>
                      </a:r>
                      <a:r>
                        <a:rPr lang="en-US" sz="1800" u="none" cap="none" strike="noStrike"/>
                        <a:t> that supports objective, is challenging, elicits a variety of thinking, reflection, relevant to student lives. </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student-centered</a:t>
                      </a:r>
                      <a:r>
                        <a:rPr lang="en-US" sz="1800" u="none" cap="none" strike="noStrike"/>
                        <a:t> which sustains attention, student to student interactions, student curiosity, allow choice.</a:t>
                      </a:r>
                      <a:endParaRPr sz="1400" u="none" cap="none" strike="noStrike"/>
                    </a:p>
                    <a:p>
                      <a:pPr indent="-285750" lvl="0" marL="285750" marR="0" rtl="0" algn="l">
                        <a:lnSpc>
                          <a:spcPct val="100000"/>
                        </a:lnSpc>
                        <a:spcBef>
                          <a:spcPts val="0"/>
                        </a:spcBef>
                        <a:spcAft>
                          <a:spcPts val="0"/>
                        </a:spcAft>
                        <a:buClr>
                          <a:schemeClr val="dk1"/>
                        </a:buClr>
                        <a:buSzPts val="1800"/>
                        <a:buFont typeface="Arial"/>
                        <a:buChar char="•"/>
                      </a:pPr>
                      <a:r>
                        <a:rPr b="1" lang="en-US" sz="1800" u="none" cap="none" strike="noStrike"/>
                        <a:t>Materials; </a:t>
                      </a:r>
                      <a:r>
                        <a:rPr lang="en-US" sz="1800" u="none" cap="none" strike="noStrike"/>
                        <a:t>visuals, multimedia, technology, manipulatives, resources, etc.</a:t>
                      </a:r>
                      <a:endParaRPr sz="1400" u="none" cap="none" strike="noStrike"/>
                    </a:p>
                    <a:p>
                      <a:pPr indent="-171450" lvl="0" marL="285750" marR="0" rtl="0" algn="l">
                        <a:lnSpc>
                          <a:spcPct val="100000"/>
                        </a:lnSpc>
                        <a:spcBef>
                          <a:spcPts val="0"/>
                        </a:spcBef>
                        <a:spcAft>
                          <a:spcPts val="0"/>
                        </a:spcAft>
                        <a:buClr>
                          <a:schemeClr val="dk1"/>
                        </a:buClr>
                        <a:buSzPts val="1800"/>
                        <a:buFont typeface="Arial"/>
                        <a:buNone/>
                      </a:pPr>
                      <a:r>
                        <a:t/>
                      </a:r>
                      <a:endParaRPr sz="1800" u="none" cap="none" strike="noStrike"/>
                    </a:p>
                  </a:txBody>
                  <a:tcPr marT="45725" marB="45725" marR="91450" marL="91450"/>
                </a:tc>
              </a:tr>
            </a:tbl>
          </a:graphicData>
        </a:graphic>
      </p:graphicFrame>
      <p:sp>
        <p:nvSpPr>
          <p:cNvPr id="118" name="Google Shape;118;p9"/>
          <p:cNvSpPr txBox="1"/>
          <p:nvPr/>
        </p:nvSpPr>
        <p:spPr>
          <a:xfrm>
            <a:off x="9120250" y="365125"/>
            <a:ext cx="2897580"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chemeClr val="accent1"/>
                </a:solidFill>
                <a:latin typeface="Calibri"/>
                <a:ea typeface="Calibri"/>
                <a:cs typeface="Calibri"/>
                <a:sym typeface="Calibri"/>
              </a:rPr>
              <a:t>Instruction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2025-05-26T17:39:07Z</dcterms:created>
  <dc:creator>Microsoft Office User</dc:creator>
</cp:coreProperties>
</file>