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1" r:id="rId5"/>
    <p:sldId id="292" r:id="rId6"/>
    <p:sldId id="293" r:id="rId7"/>
    <p:sldId id="294" r:id="rId8"/>
    <p:sldId id="290" r:id="rId9"/>
    <p:sldId id="277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8021"/>
    <a:srgbClr val="33FC24"/>
    <a:srgbClr val="66FFCC"/>
    <a:srgbClr val="D616B1"/>
    <a:srgbClr val="FF9900"/>
    <a:srgbClr val="FFCCCC"/>
    <a:srgbClr val="828927"/>
    <a:srgbClr val="370F33"/>
    <a:srgbClr val="FDFD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5" autoAdjust="0"/>
    <p:restoredTop sz="94694"/>
  </p:normalViewPr>
  <p:slideViewPr>
    <p:cSldViewPr snapToGrid="0">
      <p:cViewPr varScale="1">
        <p:scale>
          <a:sx n="64" d="100"/>
          <a:sy n="64" d="100"/>
        </p:scale>
        <p:origin x="9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7ACDBD-554A-4098-A21B-70AB19F8699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BF2750B-B75A-4DC9-8C16-1D2D7670639B}">
      <dgm:prSet/>
      <dgm:spPr/>
      <dgm:t>
        <a:bodyPr/>
        <a:lstStyle/>
        <a:p>
          <a:r>
            <a:rPr lang="en-US"/>
            <a:t>Intro</a:t>
          </a:r>
        </a:p>
      </dgm:t>
    </dgm:pt>
    <dgm:pt modelId="{729211D3-133B-4EEB-A04D-426057D570AC}" type="parTrans" cxnId="{3B4551D1-9374-4FBF-9A89-FDACEE3A708C}">
      <dgm:prSet/>
      <dgm:spPr/>
      <dgm:t>
        <a:bodyPr/>
        <a:lstStyle/>
        <a:p>
          <a:endParaRPr lang="en-US"/>
        </a:p>
      </dgm:t>
    </dgm:pt>
    <dgm:pt modelId="{25C3AB95-26FD-452F-A94A-BDD95FD22747}" type="sibTrans" cxnId="{3B4551D1-9374-4FBF-9A89-FDACEE3A708C}">
      <dgm:prSet/>
      <dgm:spPr/>
      <dgm:t>
        <a:bodyPr/>
        <a:lstStyle/>
        <a:p>
          <a:endParaRPr lang="en-US"/>
        </a:p>
      </dgm:t>
    </dgm:pt>
    <dgm:pt modelId="{7EBBED01-BEA4-4E6A-B2F6-2C83013C67AA}">
      <dgm:prSet/>
      <dgm:spPr/>
      <dgm:t>
        <a:bodyPr/>
        <a:lstStyle/>
        <a:p>
          <a:r>
            <a:rPr lang="en-US"/>
            <a:t>Zombie Tag</a:t>
          </a:r>
        </a:p>
      </dgm:t>
    </dgm:pt>
    <dgm:pt modelId="{F97AC83A-51B9-485D-BCE5-E0AEF9972DDF}" type="parTrans" cxnId="{20761DAE-78A6-4054-869C-15C53780A3DD}">
      <dgm:prSet/>
      <dgm:spPr/>
      <dgm:t>
        <a:bodyPr/>
        <a:lstStyle/>
        <a:p>
          <a:endParaRPr lang="en-US"/>
        </a:p>
      </dgm:t>
    </dgm:pt>
    <dgm:pt modelId="{43C05574-D500-4776-8FB1-D34A162E4D6E}" type="sibTrans" cxnId="{20761DAE-78A6-4054-869C-15C53780A3DD}">
      <dgm:prSet/>
      <dgm:spPr/>
      <dgm:t>
        <a:bodyPr/>
        <a:lstStyle/>
        <a:p>
          <a:endParaRPr lang="en-US"/>
        </a:p>
      </dgm:t>
    </dgm:pt>
    <dgm:pt modelId="{438FFC15-3A4B-4A0D-965E-1B8E4B11A4BB}">
      <dgm:prSet/>
      <dgm:spPr/>
      <dgm:t>
        <a:bodyPr/>
        <a:lstStyle/>
        <a:p>
          <a:r>
            <a:rPr lang="en-US"/>
            <a:t>Witches Hat Tag</a:t>
          </a:r>
        </a:p>
      </dgm:t>
    </dgm:pt>
    <dgm:pt modelId="{01A10A10-8077-4E75-B9C6-6DB224FDA3C5}" type="parTrans" cxnId="{578AB42D-3C67-4E90-9D7D-1CC1E0F7E3F6}">
      <dgm:prSet/>
      <dgm:spPr/>
      <dgm:t>
        <a:bodyPr/>
        <a:lstStyle/>
        <a:p>
          <a:endParaRPr lang="en-US"/>
        </a:p>
      </dgm:t>
    </dgm:pt>
    <dgm:pt modelId="{603A2054-6122-4892-8254-FC5CFD57C413}" type="sibTrans" cxnId="{578AB42D-3C67-4E90-9D7D-1CC1E0F7E3F6}">
      <dgm:prSet/>
      <dgm:spPr/>
      <dgm:t>
        <a:bodyPr/>
        <a:lstStyle/>
        <a:p>
          <a:endParaRPr lang="en-US"/>
        </a:p>
      </dgm:t>
    </dgm:pt>
    <dgm:pt modelId="{8E60FA99-E06E-471A-B68B-6E8D956AAF18}">
      <dgm:prSet/>
      <dgm:spPr/>
      <dgm:t>
        <a:bodyPr/>
        <a:lstStyle/>
        <a:p>
          <a:r>
            <a:rPr lang="en-US"/>
            <a:t>Stuff the Turkey</a:t>
          </a:r>
        </a:p>
      </dgm:t>
    </dgm:pt>
    <dgm:pt modelId="{A93CAD28-0ED7-4B9E-8FD3-449C3308E58F}" type="parTrans" cxnId="{D73EC1BD-4181-433E-80C2-CEF72835968E}">
      <dgm:prSet/>
      <dgm:spPr/>
      <dgm:t>
        <a:bodyPr/>
        <a:lstStyle/>
        <a:p>
          <a:endParaRPr lang="en-US"/>
        </a:p>
      </dgm:t>
    </dgm:pt>
    <dgm:pt modelId="{05374D8D-2442-4E85-8B56-BB43777D284A}" type="sibTrans" cxnId="{D73EC1BD-4181-433E-80C2-CEF72835968E}">
      <dgm:prSet/>
      <dgm:spPr/>
      <dgm:t>
        <a:bodyPr/>
        <a:lstStyle/>
        <a:p>
          <a:endParaRPr lang="en-US"/>
        </a:p>
      </dgm:t>
    </dgm:pt>
    <dgm:pt modelId="{0AEF4509-9858-482B-98CA-6384F5C0BC77}">
      <dgm:prSet/>
      <dgm:spPr/>
      <dgm:t>
        <a:bodyPr/>
        <a:lstStyle/>
        <a:p>
          <a:r>
            <a:rPr lang="en-US"/>
            <a:t>Geaux for the Gold</a:t>
          </a:r>
        </a:p>
      </dgm:t>
    </dgm:pt>
    <dgm:pt modelId="{63EBF997-2EC0-4A07-80B3-56B3DF749F4C}" type="parTrans" cxnId="{6C01738A-32A9-4B49-ADB7-1AE1DEFE0AD1}">
      <dgm:prSet/>
      <dgm:spPr/>
      <dgm:t>
        <a:bodyPr/>
        <a:lstStyle/>
        <a:p>
          <a:endParaRPr lang="en-US"/>
        </a:p>
      </dgm:t>
    </dgm:pt>
    <dgm:pt modelId="{1CEA5A6B-A1E6-4A4B-A46F-AE970952E6BA}" type="sibTrans" cxnId="{6C01738A-32A9-4B49-ADB7-1AE1DEFE0AD1}">
      <dgm:prSet/>
      <dgm:spPr/>
      <dgm:t>
        <a:bodyPr/>
        <a:lstStyle/>
        <a:p>
          <a:endParaRPr lang="en-US"/>
        </a:p>
      </dgm:t>
    </dgm:pt>
    <dgm:pt modelId="{1DEB4FE2-083A-4EFA-8020-3BF6C78E7C80}">
      <dgm:prSet/>
      <dgm:spPr/>
      <dgm:t>
        <a:bodyPr/>
        <a:lstStyle/>
        <a:p>
          <a:r>
            <a:rPr lang="en-US"/>
            <a:t>Stations (3 Halloween, 2 Winter, 3 Easter)</a:t>
          </a:r>
        </a:p>
      </dgm:t>
    </dgm:pt>
    <dgm:pt modelId="{49302C55-A58E-4CEB-9CDA-A4C54FF12954}" type="parTrans" cxnId="{D09FCE2E-56F5-4312-A34C-6A6E900E97C0}">
      <dgm:prSet/>
      <dgm:spPr/>
      <dgm:t>
        <a:bodyPr/>
        <a:lstStyle/>
        <a:p>
          <a:endParaRPr lang="en-US"/>
        </a:p>
      </dgm:t>
    </dgm:pt>
    <dgm:pt modelId="{8CBBBA3C-3FDB-45D9-A2B7-600D0EAB833B}" type="sibTrans" cxnId="{D09FCE2E-56F5-4312-A34C-6A6E900E97C0}">
      <dgm:prSet/>
      <dgm:spPr/>
      <dgm:t>
        <a:bodyPr/>
        <a:lstStyle/>
        <a:p>
          <a:endParaRPr lang="en-US"/>
        </a:p>
      </dgm:t>
    </dgm:pt>
    <dgm:pt modelId="{9ACE3AE0-E616-4779-8FB6-69ADE11EDEF9}">
      <dgm:prSet/>
      <dgm:spPr/>
      <dgm:t>
        <a:bodyPr/>
        <a:lstStyle/>
        <a:p>
          <a:r>
            <a:rPr lang="en-US"/>
            <a:t>Closing &amp; Door Prizes </a:t>
          </a:r>
        </a:p>
      </dgm:t>
    </dgm:pt>
    <dgm:pt modelId="{DA8F89F1-17C5-4347-A6FB-5013A8EE6A30}" type="parTrans" cxnId="{DC7188DE-5864-4049-A5BB-587C8FD957F9}">
      <dgm:prSet/>
      <dgm:spPr/>
      <dgm:t>
        <a:bodyPr/>
        <a:lstStyle/>
        <a:p>
          <a:endParaRPr lang="en-US"/>
        </a:p>
      </dgm:t>
    </dgm:pt>
    <dgm:pt modelId="{E11B5D7C-594E-4613-809D-AA34E76AD2B8}" type="sibTrans" cxnId="{DC7188DE-5864-4049-A5BB-587C8FD957F9}">
      <dgm:prSet/>
      <dgm:spPr/>
      <dgm:t>
        <a:bodyPr/>
        <a:lstStyle/>
        <a:p>
          <a:endParaRPr lang="en-US"/>
        </a:p>
      </dgm:t>
    </dgm:pt>
    <dgm:pt modelId="{FC8859CC-0315-412D-AFDD-A381BEA3917E}" type="pres">
      <dgm:prSet presAssocID="{717ACDBD-554A-4098-A21B-70AB19F8699D}" presName="vert0" presStyleCnt="0">
        <dgm:presLayoutVars>
          <dgm:dir/>
          <dgm:animOne val="branch"/>
          <dgm:animLvl val="lvl"/>
        </dgm:presLayoutVars>
      </dgm:prSet>
      <dgm:spPr/>
    </dgm:pt>
    <dgm:pt modelId="{4DFFBF7B-D885-4BF4-B7DE-58A71D57F7BD}" type="pres">
      <dgm:prSet presAssocID="{DBF2750B-B75A-4DC9-8C16-1D2D7670639B}" presName="thickLine" presStyleLbl="alignNode1" presStyleIdx="0" presStyleCnt="7"/>
      <dgm:spPr/>
    </dgm:pt>
    <dgm:pt modelId="{1BAE86DF-B396-4716-90B2-E568C7B46A22}" type="pres">
      <dgm:prSet presAssocID="{DBF2750B-B75A-4DC9-8C16-1D2D7670639B}" presName="horz1" presStyleCnt="0"/>
      <dgm:spPr/>
    </dgm:pt>
    <dgm:pt modelId="{BC74218F-282C-4824-A802-15C2B5A1E250}" type="pres">
      <dgm:prSet presAssocID="{DBF2750B-B75A-4DC9-8C16-1D2D7670639B}" presName="tx1" presStyleLbl="revTx" presStyleIdx="0" presStyleCnt="7"/>
      <dgm:spPr/>
    </dgm:pt>
    <dgm:pt modelId="{0C20658D-2B23-4038-BE08-FDC0238866DD}" type="pres">
      <dgm:prSet presAssocID="{DBF2750B-B75A-4DC9-8C16-1D2D7670639B}" presName="vert1" presStyleCnt="0"/>
      <dgm:spPr/>
    </dgm:pt>
    <dgm:pt modelId="{2527D1BA-B26E-480C-BCE2-145BF60E5793}" type="pres">
      <dgm:prSet presAssocID="{7EBBED01-BEA4-4E6A-B2F6-2C83013C67AA}" presName="thickLine" presStyleLbl="alignNode1" presStyleIdx="1" presStyleCnt="7"/>
      <dgm:spPr/>
    </dgm:pt>
    <dgm:pt modelId="{0B7023F1-8CB0-4152-A3E1-D8878AF8CAF8}" type="pres">
      <dgm:prSet presAssocID="{7EBBED01-BEA4-4E6A-B2F6-2C83013C67AA}" presName="horz1" presStyleCnt="0"/>
      <dgm:spPr/>
    </dgm:pt>
    <dgm:pt modelId="{C0C0C188-0FAF-4439-BFA0-C4A7075C9FE3}" type="pres">
      <dgm:prSet presAssocID="{7EBBED01-BEA4-4E6A-B2F6-2C83013C67AA}" presName="tx1" presStyleLbl="revTx" presStyleIdx="1" presStyleCnt="7"/>
      <dgm:spPr/>
    </dgm:pt>
    <dgm:pt modelId="{CB9EC0AA-EEB3-44C3-93A4-FE40882C6992}" type="pres">
      <dgm:prSet presAssocID="{7EBBED01-BEA4-4E6A-B2F6-2C83013C67AA}" presName="vert1" presStyleCnt="0"/>
      <dgm:spPr/>
    </dgm:pt>
    <dgm:pt modelId="{ECAE1486-274D-48A4-8585-FA6AFABFC068}" type="pres">
      <dgm:prSet presAssocID="{438FFC15-3A4B-4A0D-965E-1B8E4B11A4BB}" presName="thickLine" presStyleLbl="alignNode1" presStyleIdx="2" presStyleCnt="7"/>
      <dgm:spPr/>
    </dgm:pt>
    <dgm:pt modelId="{DE3FF1FE-37D2-443F-926A-A2B1EE29D9F8}" type="pres">
      <dgm:prSet presAssocID="{438FFC15-3A4B-4A0D-965E-1B8E4B11A4BB}" presName="horz1" presStyleCnt="0"/>
      <dgm:spPr/>
    </dgm:pt>
    <dgm:pt modelId="{BA57FEEA-641A-4560-B255-2484059EF714}" type="pres">
      <dgm:prSet presAssocID="{438FFC15-3A4B-4A0D-965E-1B8E4B11A4BB}" presName="tx1" presStyleLbl="revTx" presStyleIdx="2" presStyleCnt="7"/>
      <dgm:spPr/>
    </dgm:pt>
    <dgm:pt modelId="{F00E3EFA-C2BF-42C7-ADEC-1E143C73CD93}" type="pres">
      <dgm:prSet presAssocID="{438FFC15-3A4B-4A0D-965E-1B8E4B11A4BB}" presName="vert1" presStyleCnt="0"/>
      <dgm:spPr/>
    </dgm:pt>
    <dgm:pt modelId="{4B37A9C6-5224-4885-9639-8D6177B4F3AB}" type="pres">
      <dgm:prSet presAssocID="{8E60FA99-E06E-471A-B68B-6E8D956AAF18}" presName="thickLine" presStyleLbl="alignNode1" presStyleIdx="3" presStyleCnt="7"/>
      <dgm:spPr/>
    </dgm:pt>
    <dgm:pt modelId="{927A5F11-9102-4EF9-A533-111712B06990}" type="pres">
      <dgm:prSet presAssocID="{8E60FA99-E06E-471A-B68B-6E8D956AAF18}" presName="horz1" presStyleCnt="0"/>
      <dgm:spPr/>
    </dgm:pt>
    <dgm:pt modelId="{6F147589-EC75-48B2-938C-8E261E79355E}" type="pres">
      <dgm:prSet presAssocID="{8E60FA99-E06E-471A-B68B-6E8D956AAF18}" presName="tx1" presStyleLbl="revTx" presStyleIdx="3" presStyleCnt="7"/>
      <dgm:spPr/>
    </dgm:pt>
    <dgm:pt modelId="{D5F6F364-19B5-4EC5-A2E8-EA229B2D0958}" type="pres">
      <dgm:prSet presAssocID="{8E60FA99-E06E-471A-B68B-6E8D956AAF18}" presName="vert1" presStyleCnt="0"/>
      <dgm:spPr/>
    </dgm:pt>
    <dgm:pt modelId="{93B17051-C2C7-491C-ACC0-BE70BEC40465}" type="pres">
      <dgm:prSet presAssocID="{0AEF4509-9858-482B-98CA-6384F5C0BC77}" presName="thickLine" presStyleLbl="alignNode1" presStyleIdx="4" presStyleCnt="7"/>
      <dgm:spPr/>
    </dgm:pt>
    <dgm:pt modelId="{B6844F4B-1526-48E3-8DE8-098C5CB1636B}" type="pres">
      <dgm:prSet presAssocID="{0AEF4509-9858-482B-98CA-6384F5C0BC77}" presName="horz1" presStyleCnt="0"/>
      <dgm:spPr/>
    </dgm:pt>
    <dgm:pt modelId="{DCD7B4AF-FAED-4928-9D4D-89EB9ADFB9CC}" type="pres">
      <dgm:prSet presAssocID="{0AEF4509-9858-482B-98CA-6384F5C0BC77}" presName="tx1" presStyleLbl="revTx" presStyleIdx="4" presStyleCnt="7"/>
      <dgm:spPr/>
    </dgm:pt>
    <dgm:pt modelId="{D1E5D870-DC24-4F6C-BF79-856E206E8147}" type="pres">
      <dgm:prSet presAssocID="{0AEF4509-9858-482B-98CA-6384F5C0BC77}" presName="vert1" presStyleCnt="0"/>
      <dgm:spPr/>
    </dgm:pt>
    <dgm:pt modelId="{8641B43E-12F0-4CB9-865B-0CF9551DD7DC}" type="pres">
      <dgm:prSet presAssocID="{1DEB4FE2-083A-4EFA-8020-3BF6C78E7C80}" presName="thickLine" presStyleLbl="alignNode1" presStyleIdx="5" presStyleCnt="7"/>
      <dgm:spPr/>
    </dgm:pt>
    <dgm:pt modelId="{2ED7FE69-E125-4DC5-9700-00E5990B8A26}" type="pres">
      <dgm:prSet presAssocID="{1DEB4FE2-083A-4EFA-8020-3BF6C78E7C80}" presName="horz1" presStyleCnt="0"/>
      <dgm:spPr/>
    </dgm:pt>
    <dgm:pt modelId="{4DD6E0C7-A576-4E9D-B9ED-A45D98B1E103}" type="pres">
      <dgm:prSet presAssocID="{1DEB4FE2-083A-4EFA-8020-3BF6C78E7C80}" presName="tx1" presStyleLbl="revTx" presStyleIdx="5" presStyleCnt="7"/>
      <dgm:spPr/>
    </dgm:pt>
    <dgm:pt modelId="{EC6EF9DC-1F64-4241-A6D2-FB0CF3126AAA}" type="pres">
      <dgm:prSet presAssocID="{1DEB4FE2-083A-4EFA-8020-3BF6C78E7C80}" presName="vert1" presStyleCnt="0"/>
      <dgm:spPr/>
    </dgm:pt>
    <dgm:pt modelId="{5D7F32E8-A09C-437A-8657-225C85A08769}" type="pres">
      <dgm:prSet presAssocID="{9ACE3AE0-E616-4779-8FB6-69ADE11EDEF9}" presName="thickLine" presStyleLbl="alignNode1" presStyleIdx="6" presStyleCnt="7"/>
      <dgm:spPr/>
    </dgm:pt>
    <dgm:pt modelId="{50476A5C-6ACE-419C-AE60-740EE1D6CAC8}" type="pres">
      <dgm:prSet presAssocID="{9ACE3AE0-E616-4779-8FB6-69ADE11EDEF9}" presName="horz1" presStyleCnt="0"/>
      <dgm:spPr/>
    </dgm:pt>
    <dgm:pt modelId="{C23A3498-DC69-4A06-B1B0-134E94D1D9FF}" type="pres">
      <dgm:prSet presAssocID="{9ACE3AE0-E616-4779-8FB6-69ADE11EDEF9}" presName="tx1" presStyleLbl="revTx" presStyleIdx="6" presStyleCnt="7"/>
      <dgm:spPr/>
    </dgm:pt>
    <dgm:pt modelId="{E8324D99-1192-4266-998D-2E813CFE0630}" type="pres">
      <dgm:prSet presAssocID="{9ACE3AE0-E616-4779-8FB6-69ADE11EDEF9}" presName="vert1" presStyleCnt="0"/>
      <dgm:spPr/>
    </dgm:pt>
  </dgm:ptLst>
  <dgm:cxnLst>
    <dgm:cxn modelId="{2DE2710B-8030-4CA5-B7B7-BEAD5F499066}" type="presOf" srcId="{1DEB4FE2-083A-4EFA-8020-3BF6C78E7C80}" destId="{4DD6E0C7-A576-4E9D-B9ED-A45D98B1E103}" srcOrd="0" destOrd="0" presId="urn:microsoft.com/office/officeart/2008/layout/LinedList"/>
    <dgm:cxn modelId="{77CFB021-E9A0-44DA-9140-E6192D1F1DFB}" type="presOf" srcId="{0AEF4509-9858-482B-98CA-6384F5C0BC77}" destId="{DCD7B4AF-FAED-4928-9D4D-89EB9ADFB9CC}" srcOrd="0" destOrd="0" presId="urn:microsoft.com/office/officeart/2008/layout/LinedList"/>
    <dgm:cxn modelId="{578AB42D-3C67-4E90-9D7D-1CC1E0F7E3F6}" srcId="{717ACDBD-554A-4098-A21B-70AB19F8699D}" destId="{438FFC15-3A4B-4A0D-965E-1B8E4B11A4BB}" srcOrd="2" destOrd="0" parTransId="{01A10A10-8077-4E75-B9C6-6DB224FDA3C5}" sibTransId="{603A2054-6122-4892-8254-FC5CFD57C413}"/>
    <dgm:cxn modelId="{D09FCE2E-56F5-4312-A34C-6A6E900E97C0}" srcId="{717ACDBD-554A-4098-A21B-70AB19F8699D}" destId="{1DEB4FE2-083A-4EFA-8020-3BF6C78E7C80}" srcOrd="5" destOrd="0" parTransId="{49302C55-A58E-4CEB-9CDA-A4C54FF12954}" sibTransId="{8CBBBA3C-3FDB-45D9-A2B7-600D0EAB833B}"/>
    <dgm:cxn modelId="{26F52A41-F6D1-4B27-A74F-3199DAAC01DC}" type="presOf" srcId="{717ACDBD-554A-4098-A21B-70AB19F8699D}" destId="{FC8859CC-0315-412D-AFDD-A381BEA3917E}" srcOrd="0" destOrd="0" presId="urn:microsoft.com/office/officeart/2008/layout/LinedList"/>
    <dgm:cxn modelId="{BEE05541-6E93-4D85-9A11-14B86111A6D0}" type="presOf" srcId="{8E60FA99-E06E-471A-B68B-6E8D956AAF18}" destId="{6F147589-EC75-48B2-938C-8E261E79355E}" srcOrd="0" destOrd="0" presId="urn:microsoft.com/office/officeart/2008/layout/LinedList"/>
    <dgm:cxn modelId="{1441D27C-5B47-4EB9-A5B9-61F4499501E5}" type="presOf" srcId="{9ACE3AE0-E616-4779-8FB6-69ADE11EDEF9}" destId="{C23A3498-DC69-4A06-B1B0-134E94D1D9FF}" srcOrd="0" destOrd="0" presId="urn:microsoft.com/office/officeart/2008/layout/LinedList"/>
    <dgm:cxn modelId="{6C01738A-32A9-4B49-ADB7-1AE1DEFE0AD1}" srcId="{717ACDBD-554A-4098-A21B-70AB19F8699D}" destId="{0AEF4509-9858-482B-98CA-6384F5C0BC77}" srcOrd="4" destOrd="0" parTransId="{63EBF997-2EC0-4A07-80B3-56B3DF749F4C}" sibTransId="{1CEA5A6B-A1E6-4A4B-A46F-AE970952E6BA}"/>
    <dgm:cxn modelId="{2B8DBEA7-41CF-400B-8E1E-58080CEC3657}" type="presOf" srcId="{7EBBED01-BEA4-4E6A-B2F6-2C83013C67AA}" destId="{C0C0C188-0FAF-4439-BFA0-C4A7075C9FE3}" srcOrd="0" destOrd="0" presId="urn:microsoft.com/office/officeart/2008/layout/LinedList"/>
    <dgm:cxn modelId="{20761DAE-78A6-4054-869C-15C53780A3DD}" srcId="{717ACDBD-554A-4098-A21B-70AB19F8699D}" destId="{7EBBED01-BEA4-4E6A-B2F6-2C83013C67AA}" srcOrd="1" destOrd="0" parTransId="{F97AC83A-51B9-485D-BCE5-E0AEF9972DDF}" sibTransId="{43C05574-D500-4776-8FB1-D34A162E4D6E}"/>
    <dgm:cxn modelId="{D73EC1BD-4181-433E-80C2-CEF72835968E}" srcId="{717ACDBD-554A-4098-A21B-70AB19F8699D}" destId="{8E60FA99-E06E-471A-B68B-6E8D956AAF18}" srcOrd="3" destOrd="0" parTransId="{A93CAD28-0ED7-4B9E-8FD3-449C3308E58F}" sibTransId="{05374D8D-2442-4E85-8B56-BB43777D284A}"/>
    <dgm:cxn modelId="{3B4551D1-9374-4FBF-9A89-FDACEE3A708C}" srcId="{717ACDBD-554A-4098-A21B-70AB19F8699D}" destId="{DBF2750B-B75A-4DC9-8C16-1D2D7670639B}" srcOrd="0" destOrd="0" parTransId="{729211D3-133B-4EEB-A04D-426057D570AC}" sibTransId="{25C3AB95-26FD-452F-A94A-BDD95FD22747}"/>
    <dgm:cxn modelId="{DC7188DE-5864-4049-A5BB-587C8FD957F9}" srcId="{717ACDBD-554A-4098-A21B-70AB19F8699D}" destId="{9ACE3AE0-E616-4779-8FB6-69ADE11EDEF9}" srcOrd="6" destOrd="0" parTransId="{DA8F89F1-17C5-4347-A6FB-5013A8EE6A30}" sibTransId="{E11B5D7C-594E-4613-809D-AA34E76AD2B8}"/>
    <dgm:cxn modelId="{4ADA55DF-5032-4219-83B2-E4ED1B6844FC}" type="presOf" srcId="{438FFC15-3A4B-4A0D-965E-1B8E4B11A4BB}" destId="{BA57FEEA-641A-4560-B255-2484059EF714}" srcOrd="0" destOrd="0" presId="urn:microsoft.com/office/officeart/2008/layout/LinedList"/>
    <dgm:cxn modelId="{960E77FA-9783-4627-A394-FD8BD387E1A2}" type="presOf" srcId="{DBF2750B-B75A-4DC9-8C16-1D2D7670639B}" destId="{BC74218F-282C-4824-A802-15C2B5A1E250}" srcOrd="0" destOrd="0" presId="urn:microsoft.com/office/officeart/2008/layout/LinedList"/>
    <dgm:cxn modelId="{224AFE6E-240D-40C5-9FAE-23EA1A2CDEF8}" type="presParOf" srcId="{FC8859CC-0315-412D-AFDD-A381BEA3917E}" destId="{4DFFBF7B-D885-4BF4-B7DE-58A71D57F7BD}" srcOrd="0" destOrd="0" presId="urn:microsoft.com/office/officeart/2008/layout/LinedList"/>
    <dgm:cxn modelId="{F2297F7D-30F1-4825-B807-D37504185043}" type="presParOf" srcId="{FC8859CC-0315-412D-AFDD-A381BEA3917E}" destId="{1BAE86DF-B396-4716-90B2-E568C7B46A22}" srcOrd="1" destOrd="0" presId="urn:microsoft.com/office/officeart/2008/layout/LinedList"/>
    <dgm:cxn modelId="{4ABB93DF-C4DF-4388-8273-DF8E0B70D79C}" type="presParOf" srcId="{1BAE86DF-B396-4716-90B2-E568C7B46A22}" destId="{BC74218F-282C-4824-A802-15C2B5A1E250}" srcOrd="0" destOrd="0" presId="urn:microsoft.com/office/officeart/2008/layout/LinedList"/>
    <dgm:cxn modelId="{69CF5359-F6AD-483C-A8E0-44000C84278E}" type="presParOf" srcId="{1BAE86DF-B396-4716-90B2-E568C7B46A22}" destId="{0C20658D-2B23-4038-BE08-FDC0238866DD}" srcOrd="1" destOrd="0" presId="urn:microsoft.com/office/officeart/2008/layout/LinedList"/>
    <dgm:cxn modelId="{53845F2E-BF3B-45B2-8FA0-8416B3BFB4A0}" type="presParOf" srcId="{FC8859CC-0315-412D-AFDD-A381BEA3917E}" destId="{2527D1BA-B26E-480C-BCE2-145BF60E5793}" srcOrd="2" destOrd="0" presId="urn:microsoft.com/office/officeart/2008/layout/LinedList"/>
    <dgm:cxn modelId="{73FF2AB3-7F8F-4EF1-AFA4-FC6F3C3E4F9C}" type="presParOf" srcId="{FC8859CC-0315-412D-AFDD-A381BEA3917E}" destId="{0B7023F1-8CB0-4152-A3E1-D8878AF8CAF8}" srcOrd="3" destOrd="0" presId="urn:microsoft.com/office/officeart/2008/layout/LinedList"/>
    <dgm:cxn modelId="{80836929-B80E-436B-884F-FC59E3B92ACC}" type="presParOf" srcId="{0B7023F1-8CB0-4152-A3E1-D8878AF8CAF8}" destId="{C0C0C188-0FAF-4439-BFA0-C4A7075C9FE3}" srcOrd="0" destOrd="0" presId="urn:microsoft.com/office/officeart/2008/layout/LinedList"/>
    <dgm:cxn modelId="{DC9957FB-5310-4ADC-9ABE-AD1F175C0824}" type="presParOf" srcId="{0B7023F1-8CB0-4152-A3E1-D8878AF8CAF8}" destId="{CB9EC0AA-EEB3-44C3-93A4-FE40882C6992}" srcOrd="1" destOrd="0" presId="urn:microsoft.com/office/officeart/2008/layout/LinedList"/>
    <dgm:cxn modelId="{955CC006-6C78-4BE1-A4E9-5C04EDFDF0F6}" type="presParOf" srcId="{FC8859CC-0315-412D-AFDD-A381BEA3917E}" destId="{ECAE1486-274D-48A4-8585-FA6AFABFC068}" srcOrd="4" destOrd="0" presId="urn:microsoft.com/office/officeart/2008/layout/LinedList"/>
    <dgm:cxn modelId="{6B47E25A-11E9-416A-A8D8-2BBCC4E8AC55}" type="presParOf" srcId="{FC8859CC-0315-412D-AFDD-A381BEA3917E}" destId="{DE3FF1FE-37D2-443F-926A-A2B1EE29D9F8}" srcOrd="5" destOrd="0" presId="urn:microsoft.com/office/officeart/2008/layout/LinedList"/>
    <dgm:cxn modelId="{442DD4CB-3FCA-4073-89F0-6E0A7BC7ECE6}" type="presParOf" srcId="{DE3FF1FE-37D2-443F-926A-A2B1EE29D9F8}" destId="{BA57FEEA-641A-4560-B255-2484059EF714}" srcOrd="0" destOrd="0" presId="urn:microsoft.com/office/officeart/2008/layout/LinedList"/>
    <dgm:cxn modelId="{A52D253E-3101-4796-87F4-8BE7735159D3}" type="presParOf" srcId="{DE3FF1FE-37D2-443F-926A-A2B1EE29D9F8}" destId="{F00E3EFA-C2BF-42C7-ADEC-1E143C73CD93}" srcOrd="1" destOrd="0" presId="urn:microsoft.com/office/officeart/2008/layout/LinedList"/>
    <dgm:cxn modelId="{BB8FE2E5-F5B6-4CA2-B3E8-A02D26364405}" type="presParOf" srcId="{FC8859CC-0315-412D-AFDD-A381BEA3917E}" destId="{4B37A9C6-5224-4885-9639-8D6177B4F3AB}" srcOrd="6" destOrd="0" presId="urn:microsoft.com/office/officeart/2008/layout/LinedList"/>
    <dgm:cxn modelId="{EC3E582C-102C-4D2E-8238-F97040DEA865}" type="presParOf" srcId="{FC8859CC-0315-412D-AFDD-A381BEA3917E}" destId="{927A5F11-9102-4EF9-A533-111712B06990}" srcOrd="7" destOrd="0" presId="urn:microsoft.com/office/officeart/2008/layout/LinedList"/>
    <dgm:cxn modelId="{B3E5B881-5732-4480-81D5-5040187E3B6B}" type="presParOf" srcId="{927A5F11-9102-4EF9-A533-111712B06990}" destId="{6F147589-EC75-48B2-938C-8E261E79355E}" srcOrd="0" destOrd="0" presId="urn:microsoft.com/office/officeart/2008/layout/LinedList"/>
    <dgm:cxn modelId="{7232551A-4AC2-4371-A87C-518B84E074C3}" type="presParOf" srcId="{927A5F11-9102-4EF9-A533-111712B06990}" destId="{D5F6F364-19B5-4EC5-A2E8-EA229B2D0958}" srcOrd="1" destOrd="0" presId="urn:microsoft.com/office/officeart/2008/layout/LinedList"/>
    <dgm:cxn modelId="{17981E68-5EF0-416C-8AF8-F1A8F6D17F0D}" type="presParOf" srcId="{FC8859CC-0315-412D-AFDD-A381BEA3917E}" destId="{93B17051-C2C7-491C-ACC0-BE70BEC40465}" srcOrd="8" destOrd="0" presId="urn:microsoft.com/office/officeart/2008/layout/LinedList"/>
    <dgm:cxn modelId="{53F26AC4-67F3-402E-A188-2C60AD14BEFC}" type="presParOf" srcId="{FC8859CC-0315-412D-AFDD-A381BEA3917E}" destId="{B6844F4B-1526-48E3-8DE8-098C5CB1636B}" srcOrd="9" destOrd="0" presId="urn:microsoft.com/office/officeart/2008/layout/LinedList"/>
    <dgm:cxn modelId="{D911670C-6486-4B7A-8C3A-B0BFFA540D4C}" type="presParOf" srcId="{B6844F4B-1526-48E3-8DE8-098C5CB1636B}" destId="{DCD7B4AF-FAED-4928-9D4D-89EB9ADFB9CC}" srcOrd="0" destOrd="0" presId="urn:microsoft.com/office/officeart/2008/layout/LinedList"/>
    <dgm:cxn modelId="{3507F79A-3C39-47B1-8601-4AE1B9E8AAC5}" type="presParOf" srcId="{B6844F4B-1526-48E3-8DE8-098C5CB1636B}" destId="{D1E5D870-DC24-4F6C-BF79-856E206E8147}" srcOrd="1" destOrd="0" presId="urn:microsoft.com/office/officeart/2008/layout/LinedList"/>
    <dgm:cxn modelId="{38F59D3F-69F1-4B64-B9EB-8D4584EB636B}" type="presParOf" srcId="{FC8859CC-0315-412D-AFDD-A381BEA3917E}" destId="{8641B43E-12F0-4CB9-865B-0CF9551DD7DC}" srcOrd="10" destOrd="0" presId="urn:microsoft.com/office/officeart/2008/layout/LinedList"/>
    <dgm:cxn modelId="{FF141E15-C68B-4DD2-9F13-CB2EF2FFCAB4}" type="presParOf" srcId="{FC8859CC-0315-412D-AFDD-A381BEA3917E}" destId="{2ED7FE69-E125-4DC5-9700-00E5990B8A26}" srcOrd="11" destOrd="0" presId="urn:microsoft.com/office/officeart/2008/layout/LinedList"/>
    <dgm:cxn modelId="{2C9CE562-E3C1-45CE-8645-80E76858D6F6}" type="presParOf" srcId="{2ED7FE69-E125-4DC5-9700-00E5990B8A26}" destId="{4DD6E0C7-A576-4E9D-B9ED-A45D98B1E103}" srcOrd="0" destOrd="0" presId="urn:microsoft.com/office/officeart/2008/layout/LinedList"/>
    <dgm:cxn modelId="{25DB0F6D-DB06-4AD0-AA82-AC910B548698}" type="presParOf" srcId="{2ED7FE69-E125-4DC5-9700-00E5990B8A26}" destId="{EC6EF9DC-1F64-4241-A6D2-FB0CF3126AAA}" srcOrd="1" destOrd="0" presId="urn:microsoft.com/office/officeart/2008/layout/LinedList"/>
    <dgm:cxn modelId="{CBAF83F3-C2C8-4C7D-A4E4-A42E918D0FC0}" type="presParOf" srcId="{FC8859CC-0315-412D-AFDD-A381BEA3917E}" destId="{5D7F32E8-A09C-437A-8657-225C85A08769}" srcOrd="12" destOrd="0" presId="urn:microsoft.com/office/officeart/2008/layout/LinedList"/>
    <dgm:cxn modelId="{C94CB83A-0CE6-4976-8CF7-6B111777E4F3}" type="presParOf" srcId="{FC8859CC-0315-412D-AFDD-A381BEA3917E}" destId="{50476A5C-6ACE-419C-AE60-740EE1D6CAC8}" srcOrd="13" destOrd="0" presId="urn:microsoft.com/office/officeart/2008/layout/LinedList"/>
    <dgm:cxn modelId="{796C6BF7-C9F2-4F46-8FAC-E42771AED0E1}" type="presParOf" srcId="{50476A5C-6ACE-419C-AE60-740EE1D6CAC8}" destId="{C23A3498-DC69-4A06-B1B0-134E94D1D9FF}" srcOrd="0" destOrd="0" presId="urn:microsoft.com/office/officeart/2008/layout/LinedList"/>
    <dgm:cxn modelId="{0A929B5B-D34A-4343-87D9-C99BA283636C}" type="presParOf" srcId="{50476A5C-6ACE-419C-AE60-740EE1D6CAC8}" destId="{E8324D99-1192-4266-998D-2E813CFE063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FFBF7B-D885-4BF4-B7DE-58A71D57F7BD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74218F-282C-4824-A802-15C2B5A1E250}">
      <dsp:nvSpPr>
        <dsp:cNvPr id="0" name=""/>
        <dsp:cNvSpPr/>
      </dsp:nvSpPr>
      <dsp:spPr>
        <a:xfrm>
          <a:off x="0" y="675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Intro</a:t>
          </a:r>
        </a:p>
      </dsp:txBody>
      <dsp:txXfrm>
        <a:off x="0" y="675"/>
        <a:ext cx="6900512" cy="790684"/>
      </dsp:txXfrm>
    </dsp:sp>
    <dsp:sp modelId="{2527D1BA-B26E-480C-BCE2-145BF60E5793}">
      <dsp:nvSpPr>
        <dsp:cNvPr id="0" name=""/>
        <dsp:cNvSpPr/>
      </dsp:nvSpPr>
      <dsp:spPr>
        <a:xfrm>
          <a:off x="0" y="791359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0C188-0FAF-4439-BFA0-C4A7075C9FE3}">
      <dsp:nvSpPr>
        <dsp:cNvPr id="0" name=""/>
        <dsp:cNvSpPr/>
      </dsp:nvSpPr>
      <dsp:spPr>
        <a:xfrm>
          <a:off x="0" y="791359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Zombie Tag</a:t>
          </a:r>
        </a:p>
      </dsp:txBody>
      <dsp:txXfrm>
        <a:off x="0" y="791359"/>
        <a:ext cx="6900512" cy="790684"/>
      </dsp:txXfrm>
    </dsp:sp>
    <dsp:sp modelId="{ECAE1486-274D-48A4-8585-FA6AFABFC068}">
      <dsp:nvSpPr>
        <dsp:cNvPr id="0" name=""/>
        <dsp:cNvSpPr/>
      </dsp:nvSpPr>
      <dsp:spPr>
        <a:xfrm>
          <a:off x="0" y="1582044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57FEEA-641A-4560-B255-2484059EF714}">
      <dsp:nvSpPr>
        <dsp:cNvPr id="0" name=""/>
        <dsp:cNvSpPr/>
      </dsp:nvSpPr>
      <dsp:spPr>
        <a:xfrm>
          <a:off x="0" y="1582044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Witches Hat Tag</a:t>
          </a:r>
        </a:p>
      </dsp:txBody>
      <dsp:txXfrm>
        <a:off x="0" y="1582044"/>
        <a:ext cx="6900512" cy="790684"/>
      </dsp:txXfrm>
    </dsp:sp>
    <dsp:sp modelId="{4B37A9C6-5224-4885-9639-8D6177B4F3AB}">
      <dsp:nvSpPr>
        <dsp:cNvPr id="0" name=""/>
        <dsp:cNvSpPr/>
      </dsp:nvSpPr>
      <dsp:spPr>
        <a:xfrm>
          <a:off x="0" y="2372728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47589-EC75-48B2-938C-8E261E79355E}">
      <dsp:nvSpPr>
        <dsp:cNvPr id="0" name=""/>
        <dsp:cNvSpPr/>
      </dsp:nvSpPr>
      <dsp:spPr>
        <a:xfrm>
          <a:off x="0" y="2372728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Stuff the Turkey</a:t>
          </a:r>
        </a:p>
      </dsp:txBody>
      <dsp:txXfrm>
        <a:off x="0" y="2372728"/>
        <a:ext cx="6900512" cy="790684"/>
      </dsp:txXfrm>
    </dsp:sp>
    <dsp:sp modelId="{93B17051-C2C7-491C-ACC0-BE70BEC40465}">
      <dsp:nvSpPr>
        <dsp:cNvPr id="0" name=""/>
        <dsp:cNvSpPr/>
      </dsp:nvSpPr>
      <dsp:spPr>
        <a:xfrm>
          <a:off x="0" y="3163412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7B4AF-FAED-4928-9D4D-89EB9ADFB9CC}">
      <dsp:nvSpPr>
        <dsp:cNvPr id="0" name=""/>
        <dsp:cNvSpPr/>
      </dsp:nvSpPr>
      <dsp:spPr>
        <a:xfrm>
          <a:off x="0" y="3163412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Geaux for the Gold</a:t>
          </a:r>
        </a:p>
      </dsp:txBody>
      <dsp:txXfrm>
        <a:off x="0" y="3163412"/>
        <a:ext cx="6900512" cy="790684"/>
      </dsp:txXfrm>
    </dsp:sp>
    <dsp:sp modelId="{8641B43E-12F0-4CB9-865B-0CF9551DD7DC}">
      <dsp:nvSpPr>
        <dsp:cNvPr id="0" name=""/>
        <dsp:cNvSpPr/>
      </dsp:nvSpPr>
      <dsp:spPr>
        <a:xfrm>
          <a:off x="0" y="395409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6E0C7-A576-4E9D-B9ED-A45D98B1E103}">
      <dsp:nvSpPr>
        <dsp:cNvPr id="0" name=""/>
        <dsp:cNvSpPr/>
      </dsp:nvSpPr>
      <dsp:spPr>
        <a:xfrm>
          <a:off x="0" y="3954096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Stations (3 Halloween, 2 Winter, 3 Easter)</a:t>
          </a:r>
        </a:p>
      </dsp:txBody>
      <dsp:txXfrm>
        <a:off x="0" y="3954096"/>
        <a:ext cx="6900512" cy="790684"/>
      </dsp:txXfrm>
    </dsp:sp>
    <dsp:sp modelId="{5D7F32E8-A09C-437A-8657-225C85A08769}">
      <dsp:nvSpPr>
        <dsp:cNvPr id="0" name=""/>
        <dsp:cNvSpPr/>
      </dsp:nvSpPr>
      <dsp:spPr>
        <a:xfrm>
          <a:off x="0" y="4744781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3A3498-DC69-4A06-B1B0-134E94D1D9FF}">
      <dsp:nvSpPr>
        <dsp:cNvPr id="0" name=""/>
        <dsp:cNvSpPr/>
      </dsp:nvSpPr>
      <dsp:spPr>
        <a:xfrm>
          <a:off x="0" y="4744781"/>
          <a:ext cx="6900512" cy="7906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Closing &amp; Door Prizes </a:t>
          </a:r>
        </a:p>
      </dsp:txBody>
      <dsp:txXfrm>
        <a:off x="0" y="4744781"/>
        <a:ext cx="6900512" cy="7906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16C4D-8240-71C2-0297-A6DCD8AE2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54C67F-9560-3939-F8E9-EA4884605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1E95D-2B2C-C1CF-E5CD-495AFC212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C757F-60D1-6D42-A958-5CD7EDD85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581E8-FD7F-D1FC-F6FC-8E83118E3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4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5DF23-47D7-2135-9ADA-044F6B50B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C9BAA-86BB-F446-D163-2511AB23C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B8A9A-6A76-BB37-D93F-0FE8B262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8C89A-02C7-37FC-679F-FF8A3BA30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C1A4A-317A-CEB2-BB17-0D3E2BD53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4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5D360-E0FE-BB30-C990-28A45A758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77FBC5-D5F0-DE37-A217-BFF426211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9E28B-6FEB-8E08-5427-9EB1E9E17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D5719-A875-C938-1C25-8BB2E96A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C51D2-D760-09DB-9675-B5B660A6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1BB5-4A46-5B17-3668-A9226E32C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A425C-A8E6-40D5-C1FD-B56DB6A7D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6F7F0E-19F1-7410-5815-B619BF9F6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05668-87AA-A0EB-54A7-817CC221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D67E4-AF80-49AD-6E5A-FDD5E71C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8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CCBF-8462-C62D-232A-B66BF76B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8BD5C-4452-D20F-14A2-7D5C04F22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211372-6FB1-5F61-7335-ECE00DE7F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9242B-011C-DDD7-05E2-7577723EC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0A6E1-6550-EFDC-FA4C-CA1EF640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80F45-F9B1-A401-27C2-2648987AF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3C550-A29C-1817-E909-0AD2F9C56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1F20-A212-8302-7B0F-5C623F1F0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1E5A2-9615-EA93-9C4A-D9DE0F0B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EAAB-F763-AB53-9822-3BB8595F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83104-700E-EEA8-9F23-CD8B40E6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8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9DE12-6253-E7A9-161C-3F53C3E06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729950-3231-C231-387A-474209F8C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DE791D-3D07-03F3-C5A2-ABFE1079E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07D11-FE81-FCA3-FD9B-A2580D9838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B9DB66-A77C-5DFA-408B-A419C666E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488E33-25D5-A695-F7D3-EB39D5DD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8B9F2A-B3CD-45BC-9A85-B29CDA87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6FA55-A4DB-D156-8407-446447E8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77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64039-63A7-0DF9-AE3D-E6B30C0D5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86AA9-0AA4-B931-4DA9-79F9E1859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6B7EB-BDBD-038D-7CF1-57890615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A7274-5732-7D5F-1EF4-27D3C02A8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106D7F-61D4-A68B-2801-BD3430A47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7A94C4-87DA-9C16-8468-6B84654F0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D73B37-6D5F-ECD8-1A1F-6B2E37A9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11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F74E4-350A-A567-8242-79A4110BD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50ED5-AC89-4741-7083-972396C2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1C1C0-DAE3-8DF3-57F8-7B8D84B67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7C477-8A90-E598-671D-7BF4920FF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5E91D-C098-4171-805E-AF304DC00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5176A-390A-B675-882B-B04DAEF1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8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ED70-C9FC-CAAB-7300-CE3F0717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C2B5F-8C39-2049-D910-E328161B8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906D7-FDBA-1D2C-AB48-B30F4C809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6CFEC-2AED-1C40-B083-8F1D27CB3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AC937-1036-B44E-1DF6-1595CDF5D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76D08-D175-6AF4-2761-1D15F46A5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4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8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20FE29-F745-724E-DE74-6822367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114F3-9C33-4533-7EAF-964DFCC1D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7A614-D309-8B40-85C2-B5A9ED683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93BC36-92D0-4288-8DC5-337CCCDF5445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0FDBF-6C68-0D4C-E12D-3B549F00A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F991E-7DE0-5FA2-9BF8-67EF68209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397B29-CAD8-4A2A-9796-D6E2331771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27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freepngimg.com/png/83154-product-ireland-patrick-saint-hat-day" TargetMode="External"/><Relationship Id="rId7" Type="http://schemas.openxmlformats.org/officeDocument/2006/relationships/hyperlink" Target="https://openclipart.org/detail/2201/machovka-halloween-2-by-machovka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s://openclipart.org/detail/58267/gingerbread-man-by-mazeo-58267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freepngimg.com/png/24638-turkey-clipar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14321/sled---coloured-by-frankes-214321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59-snowflake-png-image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nowaddiction.org/2013/07/snow-is-fun.html" TargetMode="Externa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ommysnippets.com/kid-attractions-gainesvill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5225/ski-man-by-biswajyotim-5225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commons.wikimedia.org/wiki/Category:Freestyle_skiing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th/%E0%B8%81%E0%B8%A3%E0%B8%A7%E0%B8%A2%E0%B8%88%E0%B8%A3%E0%B8%B2%E0%B8%88%E0%B8%A3-%E0%B8%81%E0%B8%A3%E0%B8%A7%E0%B8%A2%E0%B8%84%E0%B8%A7%E0%B8%B2%E0%B8%A1%E0%B8%9B%E0%B8%A5%E0%B8%AD%E0%B8%94%E0%B8%A0%E0%B8%B1%E0%B8%A2-%E0%B8%81%E0%B8%A3%E0%B8%A7%E0%B8%A2%E0%B8%96%E0%B8%99%E0%B8%99-31883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exels.com/de-de/foto/foto-eines-mannes-in-einer-orangefarbenen-jacke-und-einer-beigen-hose-beim-skifahren-3600571/" TargetMode="External"/><Relationship Id="rId5" Type="http://schemas.openxmlformats.org/officeDocument/2006/relationships/image" Target="../media/image40.jpeg"/><Relationship Id="rId4" Type="http://schemas.openxmlformats.org/officeDocument/2006/relationships/hyperlink" Target="https://openclipart.org/detail/33961/toilet%20plunge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es-es/foto/atletas-bobsleigh-competicion-deporte-38631/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microsoft.com/office/2007/relationships/hdphoto" Target="../media/hdphoto6.wdp"/><Relationship Id="rId4" Type="http://schemas.openxmlformats.org/officeDocument/2006/relationships/image" Target="../media/image45.png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fif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kugel-bowling-stifte-spiel-sport-308412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penclipart.org/detail/245423/floating-ghost-plain" TargetMode="Externa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to.wuestenigel.com/halloween-concept/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oercommons.org/courseware/lesson/25747" TargetMode="Externa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f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aster_egg_(computer)" TargetMode="External"/><Relationship Id="rId7" Type="http://schemas.openxmlformats.org/officeDocument/2006/relationships/hyperlink" Target="https://pixabay.com/id/vectors/wortel-sayur-makanan-sehat-organik-1300572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hyperlink" Target="https://openclipart.org/detail/130399/fwd__bubble_hand_drawn-by-rejon-177666" TargetMode="Externa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9272-easter-bunny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publicdomainpictures.net/view-image.php?image=76419&amp;picture=easter-bunny-clipart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quirksofenglish.blogspot.com/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ourses.lumenlearning.com/suny-mcc-college-composition/chapter/outcome-pronouns/" TargetMode="External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fi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fif"/><Relationship Id="rId2" Type="http://schemas.openxmlformats.org/officeDocument/2006/relationships/image" Target="../media/image72.jfi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272086/turkey-che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publicdomainpictures.net/en/view-image.php?image=197071&amp;picture=pot-of-gol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rian0617.blogspot.com/2025/10/halloween.html" TargetMode="External"/><Relationship Id="rId7" Type="http://schemas.openxmlformats.org/officeDocument/2006/relationships/hyperlink" Target="https://www.publicdomainpictures.net/en/view-image.php?image=309841&amp;picture=winter-wonderland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hyperlink" Target="https://pixabay.com/en/happy-easter-spring-eggs-holiday-48652/" TargetMode="Externa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4.wdp"/><Relationship Id="rId7" Type="http://schemas.openxmlformats.org/officeDocument/2006/relationships/hyperlink" Target="https://www.publicdomainpictures.net/en/view-image.php?image=494371&amp;picture=easter-eggs-clipart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s://freepngimg.com/png/19101-santa-claus-png-images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een hat with clovers&#10;&#10;AI-generated content may be incorrect.">
            <a:extLst>
              <a:ext uri="{FF2B5EF4-FFF2-40B4-BE49-F238E27FC236}">
                <a16:creationId xmlns:a16="http://schemas.microsoft.com/office/drawing/2014/main" id="{6283B254-2832-29E9-6200-F387B5146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04938" y="269969"/>
            <a:ext cx="2686150" cy="2686150"/>
          </a:xfrm>
          <a:prstGeom prst="rect">
            <a:avLst/>
          </a:prstGeom>
        </p:spPr>
      </p:pic>
      <p:pic>
        <p:nvPicPr>
          <p:cNvPr id="7" name="Picture 6" descr="A cartoon gingerbread person&#10;&#10;AI-generated content may be incorrect.">
            <a:extLst>
              <a:ext uri="{FF2B5EF4-FFF2-40B4-BE49-F238E27FC236}">
                <a16:creationId xmlns:a16="http://schemas.microsoft.com/office/drawing/2014/main" id="{5331AC3A-0575-6DEE-40AD-B1136131C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67677" y="3602039"/>
            <a:ext cx="3023411" cy="3038604"/>
          </a:xfrm>
          <a:prstGeom prst="rect">
            <a:avLst/>
          </a:prstGeom>
        </p:spPr>
      </p:pic>
      <p:pic>
        <p:nvPicPr>
          <p:cNvPr id="5" name="Picture 4" descr="A pumpkin with triangles on it&#10;&#10;AI-generated content may be incorrect.">
            <a:extLst>
              <a:ext uri="{FF2B5EF4-FFF2-40B4-BE49-F238E27FC236}">
                <a16:creationId xmlns:a16="http://schemas.microsoft.com/office/drawing/2014/main" id="{F8F4C7CA-6E9C-0B88-14D2-D1AC05038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95070" y="0"/>
            <a:ext cx="2686150" cy="2728209"/>
          </a:xfrm>
          <a:prstGeom prst="rect">
            <a:avLst/>
          </a:prstGeom>
        </p:spPr>
      </p:pic>
      <p:pic>
        <p:nvPicPr>
          <p:cNvPr id="12" name="Picture 11" descr="A cartoon of a turkey&#10;&#10;AI-generated content may be incorrect.">
            <a:extLst>
              <a:ext uri="{FF2B5EF4-FFF2-40B4-BE49-F238E27FC236}">
                <a16:creationId xmlns:a16="http://schemas.microsoft.com/office/drawing/2014/main" id="{FAA3BDE5-EA85-385C-CF36-7D1464189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79640" y="3429000"/>
            <a:ext cx="3186310" cy="31863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B7F8C-0703-2462-8F95-629D20CA2F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33FC24"/>
                </a:solidFill>
                <a:latin typeface="Hallowen Inline" pitchFamily="50" charset="0"/>
              </a:rPr>
              <a:t>Holiday fun &amp; Fitness: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EF197-D653-5998-28A5-184A9296DF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9900"/>
                </a:solidFill>
                <a:latin typeface="Hallowen Inline" pitchFamily="50" charset="0"/>
              </a:rPr>
              <a:t>Elementary PE games for every season!</a:t>
            </a:r>
          </a:p>
        </p:txBody>
      </p:sp>
    </p:spTree>
    <p:extLst>
      <p:ext uri="{BB962C8B-B14F-4D97-AF65-F5344CB8AC3E}">
        <p14:creationId xmlns:p14="http://schemas.microsoft.com/office/powerpoint/2010/main" val="11052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led with a strap">
            <a:extLst>
              <a:ext uri="{FF2B5EF4-FFF2-40B4-BE49-F238E27FC236}">
                <a16:creationId xmlns:a16="http://schemas.microsoft.com/office/drawing/2014/main" id="{3B426DB8-35EA-EEAB-EE8E-858B7EF798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5438"/>
          <a:stretch>
            <a:fillRect/>
          </a:stretch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074AB6-B911-E88D-E538-49014479D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048" y="1124712"/>
            <a:ext cx="9144000" cy="30632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</a:rPr>
              <a:t>Winter Stations: Holiday Fun in Motion!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9F564B7-F8CE-133B-8D95-BB901CE12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Students rotate through 8 holiday-themed stations while festive music plays.  Each group has 4 students.</a:t>
            </a:r>
          </a:p>
        </p:txBody>
      </p:sp>
      <p:sp>
        <p:nvSpPr>
          <p:cNvPr id="14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86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6A42A6-162D-EF18-B885-59BFE9EB6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Sledding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BA3B46-71BC-C792-C217-B60A02683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4513" y="433707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Instructions:  Sit on scooter board, use feet to move between cones, carry board back uphill.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1BDB01-2150-9092-DF73-6BA34B5FE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331" r="18255" b="16"/>
          <a:stretch>
            <a:fillRect/>
          </a:stretch>
        </p:blipFill>
        <p:spPr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hild on a wooden floor&#10;&#10;AI-generated content may be incorrect.">
            <a:extLst>
              <a:ext uri="{FF2B5EF4-FFF2-40B4-BE49-F238E27FC236}">
                <a16:creationId xmlns:a16="http://schemas.microsoft.com/office/drawing/2014/main" id="{E0A9C073-6950-7F5B-3E9B-EA8B23054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7126"/>
          <a:stretch>
            <a:fillRect/>
          </a:stretch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CBDD6CC-3B16-E9C1-00CB-9B508990C2C6}"/>
              </a:ext>
            </a:extLst>
          </p:cNvPr>
          <p:cNvSpPr txBox="1"/>
          <p:nvPr/>
        </p:nvSpPr>
        <p:spPr>
          <a:xfrm>
            <a:off x="9737482" y="6657945"/>
            <a:ext cx="245451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freepngimg.com/png/59-snowflake-png-imag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59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alphaModFix amt="98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3329613-8831-4432-A62D-24A970EFC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in a red shirt playing a video game&#10;&#10;AI-generated content may be incorrect.">
            <a:extLst>
              <a:ext uri="{FF2B5EF4-FFF2-40B4-BE49-F238E27FC236}">
                <a16:creationId xmlns:a16="http://schemas.microsoft.com/office/drawing/2014/main" id="{319F0466-CEBD-3985-D4EA-5C0564171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289"/>
          <a:stretch>
            <a:fillRect/>
          </a:stretch>
        </p:blipFill>
        <p:spPr>
          <a:xfrm>
            <a:off x="20" y="10"/>
            <a:ext cx="3350507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2A4E0407-A637-4681-B905-C53E4216C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9744" y="685799"/>
            <a:ext cx="4232512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1B5D9-BBED-E116-C36B-6D9DAC4F5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9597" y="1195378"/>
            <a:ext cx="3212806" cy="26098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000" kern="1200" dirty="0">
                <a:solidFill>
                  <a:srgbClr val="595959"/>
                </a:solidFill>
                <a:latin typeface="Merry Xmas" panose="03000600000000000000" pitchFamily="66" charset="0"/>
              </a:rPr>
              <a:t>Snowball fight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952B-A370-E392-15A1-019EB4BC1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17065" y="4046453"/>
            <a:ext cx="3157870" cy="16661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/>
            <a:r>
              <a:rPr lang="en-US" sz="2800" b="1" kern="1200" dirty="0">
                <a:solidFill>
                  <a:srgbClr val="002060"/>
                </a:solidFill>
                <a:latin typeface="HelloClaus" panose="02000603000000000000" pitchFamily="2" charset="0"/>
                <a:ea typeface="HelloClaus" panose="02000603000000000000" pitchFamily="2" charset="0"/>
              </a:rPr>
              <a:t>Instructions: Toss wadded white paper with a partner like snowballs.  </a:t>
            </a:r>
          </a:p>
        </p:txBody>
      </p:sp>
      <p:pic>
        <p:nvPicPr>
          <p:cNvPr id="7" name="Picture 6" descr="A group of kids running in a gym&#10;&#10;AI-generated content may be incorrect.">
            <a:extLst>
              <a:ext uri="{FF2B5EF4-FFF2-40B4-BE49-F238E27FC236}">
                <a16:creationId xmlns:a16="http://schemas.microsoft.com/office/drawing/2014/main" id="{8ADC8D27-BFF6-EA0C-5DE8-4AB0BAE2FC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" r="2" b="2718"/>
          <a:stretch>
            <a:fillRect/>
          </a:stretch>
        </p:blipFill>
        <p:spPr>
          <a:xfrm>
            <a:off x="8838633" y="-2"/>
            <a:ext cx="3353367" cy="6858001"/>
          </a:xfrm>
          <a:prstGeom prst="rect">
            <a:avLst/>
          </a:prstGeom>
        </p:spPr>
      </p:pic>
      <p:pic>
        <p:nvPicPr>
          <p:cNvPr id="9" name="Picture 8" descr="A cartoon of a person holding a ball in his hand&#10;&#10;AI-generated content may be incorrect.">
            <a:extLst>
              <a:ext uri="{FF2B5EF4-FFF2-40B4-BE49-F238E27FC236}">
                <a16:creationId xmlns:a16="http://schemas.microsoft.com/office/drawing/2014/main" id="{A80663C9-0552-BF8E-683F-DE9430358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308322" y="840755"/>
            <a:ext cx="3575355" cy="238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01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ild sitting on a bean bag&#10;&#10;AI-generated content may be incorrect.">
            <a:extLst>
              <a:ext uri="{FF2B5EF4-FFF2-40B4-BE49-F238E27FC236}">
                <a16:creationId xmlns:a16="http://schemas.microsoft.com/office/drawing/2014/main" id="{BB62F7D6-F007-9EB6-1922-DCF3F6B1F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5" b="37279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CDF3D-569C-7DE1-883B-B273D2736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Tubing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31784-4E9E-C2F7-B50D-B7CE553FB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Instructions: Sit on scooter with inflatable tube, scoot between cones.</a:t>
            </a:r>
          </a:p>
        </p:txBody>
      </p:sp>
      <p:pic>
        <p:nvPicPr>
          <p:cNvPr id="16" name="Picture 15" descr="A group of people sledding down a snowy hill&#10;&#10;AI-generated content may be incorrect.">
            <a:extLst>
              <a:ext uri="{FF2B5EF4-FFF2-40B4-BE49-F238E27FC236}">
                <a16:creationId xmlns:a16="http://schemas.microsoft.com/office/drawing/2014/main" id="{AB7C6A80-A415-F093-2832-D4CB4F00F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6918" r="7927" b="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23673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545DD7-AB4B-467F-F4E9-654A3E43E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HelloFunkyFresh" panose="02000603000000000000" pitchFamily="2" charset="0"/>
                <a:ea typeface="HelloFunkyFresh" panose="02000603000000000000" pitchFamily="2" charset="0"/>
              </a:rPr>
              <a:t>Luge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B6DC6-4F4E-CB52-4261-77DFDB01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2745" y="4716472"/>
            <a:ext cx="8311056" cy="101789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400" kern="1200" dirty="0">
                <a:solidFill>
                  <a:schemeClr val="bg1"/>
                </a:solidFill>
                <a:latin typeface="HelloFunkyFresh" panose="02000603000000000000" pitchFamily="2" charset="0"/>
                <a:ea typeface="HelloFunkyFresh" panose="02000603000000000000" pitchFamily="2" charset="0"/>
              </a:rPr>
              <a:t>Instructions: Lay on connected scooters, partner pushes to cone, switch roles.</a:t>
            </a:r>
          </a:p>
        </p:txBody>
      </p:sp>
      <p:pic>
        <p:nvPicPr>
          <p:cNvPr id="19" name="Picture 18" descr="A person on a sled&#10;&#10;AI-generated content may be incorrect.">
            <a:extLst>
              <a:ext uri="{FF2B5EF4-FFF2-40B4-BE49-F238E27FC236}">
                <a16:creationId xmlns:a16="http://schemas.microsoft.com/office/drawing/2014/main" id="{677EC986-09B2-872C-8323-79E14DF750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6" r="1" b="1"/>
          <a:stretch>
            <a:fillRect/>
          </a:stretch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4" descr="A person on a yellow object&#10;&#10;AI-generated content may be incorrect.">
            <a:extLst>
              <a:ext uri="{FF2B5EF4-FFF2-40B4-BE49-F238E27FC236}">
                <a16:creationId xmlns:a16="http://schemas.microsoft.com/office/drawing/2014/main" id="{65484791-F739-39C2-A90A-8C7813F26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0" b="43759"/>
          <a:stretch>
            <a:fillRect/>
          </a:stretch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4365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6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DC07B27-4E3C-4BCF-ABDB-6AA72857C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-1500"/>
            <a:ext cx="12191998" cy="6858000"/>
          </a:xfrm>
          <a:prstGeom prst="rect">
            <a:avLst/>
          </a:prstGeom>
          <a:gradFill>
            <a:gsLst>
              <a:gs pos="19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D11BE6-2A04-4DBB-842D-88602B5E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78536" y="12437"/>
            <a:ext cx="11713464" cy="6844063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0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5E02A-9AA9-45EC-B87B-B46F043F3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9" y="2724072"/>
            <a:ext cx="12192008" cy="4114801"/>
          </a:xfrm>
          <a:prstGeom prst="rect">
            <a:avLst/>
          </a:prstGeom>
          <a:gradFill>
            <a:gsLst>
              <a:gs pos="30000">
                <a:schemeClr val="accent1">
                  <a:lumMod val="75000"/>
                  <a:alpha val="19000"/>
                </a:schemeClr>
              </a:gs>
              <a:gs pos="100000">
                <a:schemeClr val="accent1">
                  <a:alpha val="24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91EDBA-E8E0-4575-8147-B700345215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709672" y="1716338"/>
            <a:ext cx="6858003" cy="3422328"/>
          </a:xfrm>
          <a:prstGeom prst="rect">
            <a:avLst/>
          </a:prstGeom>
          <a:gradFill>
            <a:gsLst>
              <a:gs pos="0">
                <a:schemeClr val="accent1">
                  <a:alpha val="52000"/>
                </a:schemeClr>
              </a:gs>
              <a:gs pos="76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3AF92A-5434-9BF6-7EA0-CE5FC2CCA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236" y="559703"/>
            <a:ext cx="9867331" cy="11674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Merry Xmas" panose="03000600000000000000" pitchFamily="66" charset="0"/>
              </a:rPr>
              <a:t>Ice Skating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FEE4473-A122-4E96-8C31-B4C5AAA27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123" y="2706446"/>
            <a:ext cx="12191997" cy="3711900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92000">
                <a:schemeClr val="accent1">
                  <a:lumMod val="75000"/>
                  <a:alpha val="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B379E-F0B0-731D-84E8-C62C6F827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9965" y="5777350"/>
            <a:ext cx="9021170" cy="54020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200" b="1" dirty="0">
                <a:solidFill>
                  <a:srgbClr val="FFFFFF"/>
                </a:solidFill>
              </a:rPr>
              <a:t>Instructions: Use paper plates under feet to “skate” on pretend pond.</a:t>
            </a:r>
          </a:p>
        </p:txBody>
      </p:sp>
      <p:pic>
        <p:nvPicPr>
          <p:cNvPr id="5" name="Picture 4" descr="A person standing on a yellow cone on a basketball court&#10;&#10;AI-generated content may be incorrect.">
            <a:extLst>
              <a:ext uri="{FF2B5EF4-FFF2-40B4-BE49-F238E27FC236}">
                <a16:creationId xmlns:a16="http://schemas.microsoft.com/office/drawing/2014/main" id="{FCED07F0-63D9-28EA-1A4A-A25AC84F0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34" y="2132099"/>
            <a:ext cx="1520524" cy="3218041"/>
          </a:xfrm>
          <a:prstGeom prst="rect">
            <a:avLst/>
          </a:prstGeom>
        </p:spPr>
      </p:pic>
      <p:pic>
        <p:nvPicPr>
          <p:cNvPr id="11" name="Picture 10" descr="A drawing of ice skates&#10;&#10;AI-generated content may be incorrect.">
            <a:extLst>
              <a:ext uri="{FF2B5EF4-FFF2-40B4-BE49-F238E27FC236}">
                <a16:creationId xmlns:a16="http://schemas.microsoft.com/office/drawing/2014/main" id="{23C2A339-2683-76E8-12B3-F72C3446C7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520" y="2132099"/>
            <a:ext cx="2864056" cy="3218041"/>
          </a:xfrm>
          <a:prstGeom prst="rect">
            <a:avLst/>
          </a:prstGeom>
        </p:spPr>
      </p:pic>
      <p:pic>
        <p:nvPicPr>
          <p:cNvPr id="7" name="Picture 6" descr="A yellow and white object next to a white object&#10;&#10;AI-generated content may be incorrect.">
            <a:extLst>
              <a:ext uri="{FF2B5EF4-FFF2-40B4-BE49-F238E27FC236}">
                <a16:creationId xmlns:a16="http://schemas.microsoft.com/office/drawing/2014/main" id="{B9415FBC-5114-E013-FDF9-CC7B66020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542" y="2132099"/>
            <a:ext cx="1520524" cy="32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46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29F786-7177-B768-A859-5E88C043A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Mogul Skiing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B7694-68F0-807E-EAEB-C0D39A8E6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4505552" cy="1655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Instructions: Jump from poly spot to spot using pool noodle poles.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hild throwing a plastic object&#10;&#10;AI-generated content may be incorrect.">
            <a:extLst>
              <a:ext uri="{FF2B5EF4-FFF2-40B4-BE49-F238E27FC236}">
                <a16:creationId xmlns:a16="http://schemas.microsoft.com/office/drawing/2014/main" id="{44835ADC-D1DD-DF77-1C6A-DD1A063EDB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97" y="2663211"/>
            <a:ext cx="1610337" cy="3408121"/>
          </a:xfrm>
          <a:prstGeom prst="rect">
            <a:avLst/>
          </a:prstGeom>
        </p:spPr>
      </p:pic>
      <p:pic>
        <p:nvPicPr>
          <p:cNvPr id="9" name="Picture 8" descr="A person on a snowboard&#10;&#10;AI-generated content may be incorrect.">
            <a:extLst>
              <a:ext uri="{FF2B5EF4-FFF2-40B4-BE49-F238E27FC236}">
                <a16:creationId xmlns:a16="http://schemas.microsoft.com/office/drawing/2014/main" id="{E8180987-863B-3A45-CB3B-F6B4931D0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756393" y="900502"/>
            <a:ext cx="3105975" cy="2191437"/>
          </a:xfrm>
          <a:prstGeom prst="rect">
            <a:avLst/>
          </a:prstGeom>
        </p:spPr>
      </p:pic>
      <p:pic>
        <p:nvPicPr>
          <p:cNvPr id="12" name="Picture 11" descr="A cartoon of a person skiing&#10;&#10;AI-generated content may be incorrect.">
            <a:extLst>
              <a:ext uri="{FF2B5EF4-FFF2-40B4-BE49-F238E27FC236}">
                <a16:creationId xmlns:a16="http://schemas.microsoft.com/office/drawing/2014/main" id="{D4EA8E6E-D7F9-3376-AA43-1FE8606777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1122865" y="394083"/>
            <a:ext cx="2700175" cy="205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70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D75C729A-EA15-4970-B63C-53C00E0E0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EBA7DA-90CC-62C7-9200-B81F2E23B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43" y="603521"/>
            <a:ext cx="2602175" cy="3296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KG From Where You Are" panose="02000507000000020004" pitchFamily="2" charset="0"/>
                <a:ea typeface="HelloFunkyFresh" panose="02000603000000000000" pitchFamily="2" charset="0"/>
              </a:rPr>
              <a:t>Downhill Skiing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20710-8411-2F11-3DB9-820C22D64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7941" y="4058024"/>
            <a:ext cx="2026148" cy="21401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b="1" kern="1200" dirty="0">
                <a:solidFill>
                  <a:schemeClr val="tx1"/>
                </a:solidFill>
                <a:latin typeface="KG From Where You Are" panose="02000507000000020004" pitchFamily="2" charset="0"/>
                <a:ea typeface="HelloTypewriter" panose="02000603000000000000" pitchFamily="2" charset="0"/>
              </a:rPr>
              <a:t>Instructions: Sit on scooter, use plungers to ski through cones, carry board back.</a:t>
            </a:r>
          </a:p>
        </p:txBody>
      </p:sp>
      <p:pic>
        <p:nvPicPr>
          <p:cNvPr id="10" name="Picture 9" descr="A child sitting on a chair&#10;&#10;AI-generated content may be incorrect.">
            <a:extLst>
              <a:ext uri="{FF2B5EF4-FFF2-40B4-BE49-F238E27FC236}">
                <a16:creationId xmlns:a16="http://schemas.microsoft.com/office/drawing/2014/main" id="{69CF5747-D7E4-C66F-D934-9DB812B1E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5"/>
          <a:stretch>
            <a:fillRect/>
          </a:stretch>
        </p:blipFill>
        <p:spPr>
          <a:xfrm>
            <a:off x="3594313" y="10"/>
            <a:ext cx="2987163" cy="6857990"/>
          </a:xfrm>
          <a:prstGeom prst="rect">
            <a:avLst/>
          </a:prstGeom>
        </p:spPr>
      </p:pic>
      <p:pic>
        <p:nvPicPr>
          <p:cNvPr id="8" name="Picture 7" descr="A cartoon of a plunger&#10;&#10;AI-generated content may be incorrect.">
            <a:extLst>
              <a:ext uri="{FF2B5EF4-FFF2-40B4-BE49-F238E27FC236}">
                <a16:creationId xmlns:a16="http://schemas.microsoft.com/office/drawing/2014/main" id="{380DA3D6-8363-D33B-697F-C5516E579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024" b="-6"/>
          <a:stretch>
            <a:fillRect/>
          </a:stretch>
        </p:blipFill>
        <p:spPr>
          <a:xfrm>
            <a:off x="6517468" y="1"/>
            <a:ext cx="2931066" cy="3428998"/>
          </a:xfrm>
          <a:prstGeom prst="rect">
            <a:avLst/>
          </a:prstGeom>
        </p:spPr>
      </p:pic>
      <p:pic>
        <p:nvPicPr>
          <p:cNvPr id="14" name="Picture 13" descr="A person skiing down a slope&#10;&#10;AI-generated content may be incorrect.">
            <a:extLst>
              <a:ext uri="{FF2B5EF4-FFF2-40B4-BE49-F238E27FC236}">
                <a16:creationId xmlns:a16="http://schemas.microsoft.com/office/drawing/2014/main" id="{E45CFC4E-E882-8DE2-C42C-3698E9281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84" b="3"/>
          <a:stretch>
            <a:fillRect/>
          </a:stretch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3428999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lose up of a cone&#10;&#10;AI-generated content may be incorrect.">
            <a:extLst>
              <a:ext uri="{FF2B5EF4-FFF2-40B4-BE49-F238E27FC236}">
                <a16:creationId xmlns:a16="http://schemas.microsoft.com/office/drawing/2014/main" id="{EAC6BF05-7223-8CE5-DA54-62C3BB4485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4498" r="21577"/>
          <a:stretch>
            <a:fillRect/>
          </a:stretch>
        </p:blipFill>
        <p:spPr>
          <a:xfrm>
            <a:off x="9501552" y="-2"/>
            <a:ext cx="2690447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on a bobsled&#10;&#10;AI-generated content may be incorrect.">
            <a:extLst>
              <a:ext uri="{FF2B5EF4-FFF2-40B4-BE49-F238E27FC236}">
                <a16:creationId xmlns:a16="http://schemas.microsoft.com/office/drawing/2014/main" id="{4554694C-F988-D037-F46A-9A06A511D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14070"/>
          <a:stretch>
            <a:fillRect/>
          </a:stretch>
        </p:blipFill>
        <p:spPr>
          <a:xfrm>
            <a:off x="-1" y="190"/>
            <a:ext cx="8128855" cy="52911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02D83-A7C6-C444-DC9E-A071229B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Felix Titling" panose="04060505060202020A04" pitchFamily="82" charset="0"/>
              </a:rPr>
              <a:t>Bobsledding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A22DE4-86FC-0D07-E8A2-07E340B161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71507" y="5669430"/>
            <a:ext cx="3291839" cy="83045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kern="1200" dirty="0">
                <a:solidFill>
                  <a:srgbClr val="FFFFFF"/>
                </a:solidFill>
                <a:latin typeface="HelloTypewriter" panose="02000603000000000000" pitchFamily="2" charset="0"/>
                <a:ea typeface="HelloTypewriter" panose="02000603000000000000" pitchFamily="2" charset="0"/>
                <a:cs typeface="ADLaM Display" panose="020F0502020204030204" pitchFamily="2" charset="0"/>
              </a:rPr>
              <a:t>Instructions: Ride on connected scooters with mat, push from cone to cone.</a:t>
            </a:r>
          </a:p>
        </p:txBody>
      </p:sp>
      <p:pic>
        <p:nvPicPr>
          <p:cNvPr id="10" name="Picture 9" descr="A group of kids sitting on a blue mattress&#10;&#10;AI-generated content may be incorrect.">
            <a:extLst>
              <a:ext uri="{FF2B5EF4-FFF2-40B4-BE49-F238E27FC236}">
                <a16:creationId xmlns:a16="http://schemas.microsoft.com/office/drawing/2014/main" id="{9CD54669-F766-6D78-5AFA-DF919FD4C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01" r="-1" b="14965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9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B7C76-512E-A966-D7A6-AAF364CE6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93692"/>
            <a:ext cx="9144000" cy="2428405"/>
          </a:xfrm>
        </p:spPr>
        <p:txBody>
          <a:bodyPr/>
          <a:lstStyle/>
          <a:p>
            <a:r>
              <a:rPr lang="en-US" dirty="0">
                <a:solidFill>
                  <a:srgbClr val="FF9900"/>
                </a:solidFill>
                <a:latin typeface="Candylands_DEMO" panose="02000503000000000000" pitchFamily="50" charset="0"/>
              </a:rPr>
              <a:t>Halloween Stations: Spooky Fun &amp; Games!</a:t>
            </a:r>
          </a:p>
        </p:txBody>
      </p:sp>
      <p:pic>
        <p:nvPicPr>
          <p:cNvPr id="12" name="Picture 11" descr="A cartoon character of a frankenstein&#10;&#10;AI-generated content may be incorrect.">
            <a:extLst>
              <a:ext uri="{FF2B5EF4-FFF2-40B4-BE49-F238E27FC236}">
                <a16:creationId xmlns:a16="http://schemas.microsoft.com/office/drawing/2014/main" id="{6EB957C8-A51A-950D-EB9F-F98C7E224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19" b="82968" l="9840" r="885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602" b="7814"/>
          <a:stretch>
            <a:fillRect/>
          </a:stretch>
        </p:blipFill>
        <p:spPr>
          <a:xfrm>
            <a:off x="471564" y="3865115"/>
            <a:ext cx="2737535" cy="2564728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4" name="Picture 13" descr="A cartoon of a tombstone&#10;&#10;AI-generated content may be incorrect.">
            <a:extLst>
              <a:ext uri="{FF2B5EF4-FFF2-40B4-BE49-F238E27FC236}">
                <a16:creationId xmlns:a16="http://schemas.microsoft.com/office/drawing/2014/main" id="{2E2813C4-C32D-47D8-9807-86E637E5D2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171" y="-93878"/>
            <a:ext cx="2791010" cy="3286782"/>
          </a:xfrm>
          <a:prstGeom prst="rect">
            <a:avLst/>
          </a:prstGeom>
          <a:noFill/>
        </p:spPr>
      </p:pic>
      <p:pic>
        <p:nvPicPr>
          <p:cNvPr id="16" name="Picture 15" descr="A stack of pumpkins with faces&#10;&#10;AI-generated content may be incorrect.">
            <a:extLst>
              <a:ext uri="{FF2B5EF4-FFF2-40B4-BE49-F238E27FC236}">
                <a16:creationId xmlns:a16="http://schemas.microsoft.com/office/drawing/2014/main" id="{5150AF6E-37A3-1600-8C6B-61DA94E9E4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553" y="2855916"/>
            <a:ext cx="3273447" cy="3741082"/>
          </a:xfrm>
          <a:prstGeom prst="rect">
            <a:avLst/>
          </a:prstGeom>
        </p:spPr>
      </p:pic>
      <p:pic>
        <p:nvPicPr>
          <p:cNvPr id="22" name="Picture 21" descr="A cartoon of a person riding a broom&#10;&#10;AI-generated content may be incorrect.">
            <a:extLst>
              <a:ext uri="{FF2B5EF4-FFF2-40B4-BE49-F238E27FC236}">
                <a16:creationId xmlns:a16="http://schemas.microsoft.com/office/drawing/2014/main" id="{2E4BF678-AA05-737E-B26F-2B5964B2F0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3" y="263555"/>
            <a:ext cx="2949438" cy="25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50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taking a selfie&#10;&#10;AI-generated content may be incorrect.">
            <a:extLst>
              <a:ext uri="{FF2B5EF4-FFF2-40B4-BE49-F238E27FC236}">
                <a16:creationId xmlns:a16="http://schemas.microsoft.com/office/drawing/2014/main" id="{AFD3ECEB-EA00-462A-7EB0-1DF2CE85E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" t="2001" r="6486" b="28153"/>
          <a:stretch>
            <a:fillRect/>
          </a:stretch>
        </p:blipFill>
        <p:spPr>
          <a:xfrm>
            <a:off x="426041" y="729796"/>
            <a:ext cx="3083253" cy="423947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11782" y="685800"/>
            <a:ext cx="4994335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254FF8-B276-2DED-5977-B89406B7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396" y="1084521"/>
            <a:ext cx="4019107" cy="1292027"/>
          </a:xfrm>
        </p:spPr>
        <p:txBody>
          <a:bodyPr anchor="b">
            <a:normAutofit/>
          </a:bodyPr>
          <a:lstStyle/>
          <a:p>
            <a:pPr algn="ctr"/>
            <a:r>
              <a:rPr lang="en-US" sz="2800" dirty="0">
                <a:solidFill>
                  <a:srgbClr val="595959"/>
                </a:solidFill>
              </a:rPr>
              <a:t> Meet your presenters: Sunshine Gay &amp; </a:t>
            </a:r>
            <a:br>
              <a:rPr lang="en-US" sz="2800" dirty="0">
                <a:solidFill>
                  <a:srgbClr val="595959"/>
                </a:solidFill>
              </a:rPr>
            </a:br>
            <a:r>
              <a:rPr lang="en-US" sz="2800" dirty="0">
                <a:solidFill>
                  <a:srgbClr val="595959"/>
                </a:solidFill>
              </a:rPr>
              <a:t>Stephanie Young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FBCA644-E56F-558E-462B-0DF93FF6A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661" y="2678654"/>
            <a:ext cx="3976577" cy="3137355"/>
          </a:xfrm>
        </p:spPr>
        <p:txBody>
          <a:bodyPr anchor="t">
            <a:normAutofit/>
          </a:bodyPr>
          <a:lstStyle/>
          <a:p>
            <a:pPr algn="ctr"/>
            <a:r>
              <a:rPr lang="en-US" sz="2000" dirty="0">
                <a:solidFill>
                  <a:srgbClr val="595959"/>
                </a:solidFill>
              </a:rPr>
              <a:t>Sunshine Gay has been teaching for 16 years. She has been the physical education teacher at Pearl Watson Elementary for 11 years. </a:t>
            </a:r>
          </a:p>
          <a:p>
            <a:pPr algn="ctr"/>
            <a:r>
              <a:rPr lang="en-US" sz="2000" dirty="0">
                <a:solidFill>
                  <a:srgbClr val="595959"/>
                </a:solidFill>
              </a:rPr>
              <a:t>Stephanie Young has been teaching for 18 years.  She has been the curriculum coordinator at Pearl Watson Elementary for 4 years.</a:t>
            </a:r>
          </a:p>
        </p:txBody>
      </p:sp>
      <p:pic>
        <p:nvPicPr>
          <p:cNvPr id="5" name="Content Placeholder 4" descr="A person wearing a purple apron&#10;&#10;AI-generated content may be incorrect.">
            <a:extLst>
              <a:ext uri="{FF2B5EF4-FFF2-40B4-BE49-F238E27FC236}">
                <a16:creationId xmlns:a16="http://schemas.microsoft.com/office/drawing/2014/main" id="{853E63B9-D758-5233-F7E5-16F28A33E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6" t="2446" r="18307" b="51585"/>
          <a:stretch>
            <a:fillRect/>
          </a:stretch>
        </p:blipFill>
        <p:spPr>
          <a:xfrm>
            <a:off x="8721043" y="685799"/>
            <a:ext cx="3368470" cy="42834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5D93E-E228-2C71-5851-28F91DC39232}"/>
              </a:ext>
            </a:extLst>
          </p:cNvPr>
          <p:cNvSpPr txBox="1"/>
          <p:nvPr/>
        </p:nvSpPr>
        <p:spPr>
          <a:xfrm>
            <a:off x="644577" y="5366479"/>
            <a:ext cx="2852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sunshine.gay@cpsb.org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ECB4F40-6CEB-F578-4AEE-8A37AC447FF8}"/>
              </a:ext>
            </a:extLst>
          </p:cNvPr>
          <p:cNvSpPr txBox="1"/>
          <p:nvPr/>
        </p:nvSpPr>
        <p:spPr>
          <a:xfrm>
            <a:off x="8844197" y="5261548"/>
            <a:ext cx="310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stephanie.young@cpsb.org</a:t>
            </a:r>
          </a:p>
        </p:txBody>
      </p:sp>
    </p:spTree>
    <p:extLst>
      <p:ext uri="{BB962C8B-B14F-4D97-AF65-F5344CB8AC3E}">
        <p14:creationId xmlns:p14="http://schemas.microsoft.com/office/powerpoint/2010/main" val="2113611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0D18E7-E46C-2635-9B72-FEA23B28B172}"/>
              </a:ext>
            </a:extLst>
          </p:cNvPr>
          <p:cNvSpPr txBox="1"/>
          <p:nvPr/>
        </p:nvSpPr>
        <p:spPr>
          <a:xfrm>
            <a:off x="838201" y="3146400"/>
            <a:ext cx="4394200" cy="2454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33FC24">
                    <a:alpha val="80000"/>
                  </a:srgbClr>
                </a:solidFill>
                <a:latin typeface="Candylands_DEMO" panose="02000503000000000000" pitchFamily="50" charset="0"/>
              </a:rPr>
              <a:t>Students rotate through 7 Halloween-themed stations with spooky music.  </a:t>
            </a:r>
          </a:p>
        </p:txBody>
      </p:sp>
      <p:pic>
        <p:nvPicPr>
          <p:cNvPr id="6" name="Picture 5" descr="A group of kids wearing clothing&#10;&#10;AI-generated content may be incorrect.">
            <a:extLst>
              <a:ext uri="{FF2B5EF4-FFF2-40B4-BE49-F238E27FC236}">
                <a16:creationId xmlns:a16="http://schemas.microsoft.com/office/drawing/2014/main" id="{F41E9AC8-464B-ADED-0DCB-AA1B61AB6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" r="2005" b="1"/>
          <a:stretch>
            <a:fillRect/>
          </a:stretch>
        </p:blipFill>
        <p:spPr>
          <a:xfrm>
            <a:off x="5859509" y="0"/>
            <a:ext cx="6377939" cy="3374063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4" name="Picture 3" descr="A cartoon of a house with pumpkins&#10;&#10;AI-generated content may be incorrect.">
            <a:extLst>
              <a:ext uri="{FF2B5EF4-FFF2-40B4-BE49-F238E27FC236}">
                <a16:creationId xmlns:a16="http://schemas.microsoft.com/office/drawing/2014/main" id="{788CD7F0-744F-F13A-6B13-FBC27A3BE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500" t="1980" r="-39022"/>
          <a:stretch>
            <a:fillRect/>
          </a:stretch>
        </p:blipFill>
        <p:spPr>
          <a:xfrm>
            <a:off x="4382814" y="3319737"/>
            <a:ext cx="6842234" cy="3592590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cartoon of a ghost holding a pumpkin&#10;&#10;AI-generated content may be incorrect.">
            <a:extLst>
              <a:ext uri="{FF2B5EF4-FFF2-40B4-BE49-F238E27FC236}">
                <a16:creationId xmlns:a16="http://schemas.microsoft.com/office/drawing/2014/main" id="{347C19EA-B054-9F22-6467-1C1F315A18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258" y="3146399"/>
            <a:ext cx="2526466" cy="376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28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and black bowling pins&#10;&#10;AI-generated content may be incorrect.">
            <a:extLst>
              <a:ext uri="{FF2B5EF4-FFF2-40B4-BE49-F238E27FC236}">
                <a16:creationId xmlns:a16="http://schemas.microsoft.com/office/drawing/2014/main" id="{5E180C11-6140-75BB-EEFC-0604B3BF3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70" r="10846" b="1"/>
          <a:stretch>
            <a:fillRect/>
          </a:stretch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6BA256-1E6F-CD09-5A7F-D8BA340D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 err="1">
                <a:solidFill>
                  <a:srgbClr val="33FC24"/>
                </a:solidFill>
                <a:latin typeface="Coraline's Cat" panose="03000600000000000000" pitchFamily="66" charset="0"/>
              </a:rPr>
              <a:t>Booling</a:t>
            </a:r>
            <a:endParaRPr lang="en-US" sz="4400" kern="1200" dirty="0">
              <a:solidFill>
                <a:srgbClr val="33FC24"/>
              </a:solidFill>
              <a:latin typeface="Coraline's Cat" panose="03000600000000000000" pitchFamily="66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55A9C-B6CB-8571-FA31-5B282F22F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43650" y="5709565"/>
            <a:ext cx="5395975" cy="64678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b="1" kern="1200" dirty="0">
                <a:solidFill>
                  <a:schemeClr val="accent5">
                    <a:lumMod val="50000"/>
                  </a:schemeClr>
                </a:solidFill>
                <a:latin typeface="Hallowen Inline" pitchFamily="50" charset="0"/>
              </a:rPr>
              <a:t>Instructions: Roll ball at ghost-decorated pins, try to beat score.</a:t>
            </a:r>
          </a:p>
        </p:txBody>
      </p:sp>
      <p:pic>
        <p:nvPicPr>
          <p:cNvPr id="7" name="Picture 6" descr="A black background with a black border&#10;&#10;AI-generated content may be incorrect.">
            <a:extLst>
              <a:ext uri="{FF2B5EF4-FFF2-40B4-BE49-F238E27FC236}">
                <a16:creationId xmlns:a16="http://schemas.microsoft.com/office/drawing/2014/main" id="{70131C81-8D15-D9A8-73D5-C03E6A7CF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" b="7641"/>
          <a:stretch>
            <a:fillRect/>
          </a:stretch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1806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ghosts on a black surface">
            <a:extLst>
              <a:ext uri="{FF2B5EF4-FFF2-40B4-BE49-F238E27FC236}">
                <a16:creationId xmlns:a16="http://schemas.microsoft.com/office/drawing/2014/main" id="{57C6FF4D-64C4-D1CA-2956-7D4691A39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192" t="1473" b="421"/>
          <a:stretch>
            <a:fillRect/>
          </a:stretch>
        </p:blipFill>
        <p:spPr>
          <a:xfrm>
            <a:off x="-5" y="0"/>
            <a:ext cx="7567453" cy="6839087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8A61AD-5542-240A-2CA5-6BD187DF3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2418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Float the Ghosts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B1005-876C-4544-D565-5B75A7D7C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8814" y="5314558"/>
            <a:ext cx="5370356" cy="7442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Instructions: Volley ghost balloons, count hits before it falls.</a:t>
            </a:r>
          </a:p>
        </p:txBody>
      </p:sp>
      <p:pic>
        <p:nvPicPr>
          <p:cNvPr id="5" name="Picture 4" descr="A silhouette of a person throwing a ball&#10;&#10;AI-generated content may be incorrect.">
            <a:extLst>
              <a:ext uri="{FF2B5EF4-FFF2-40B4-BE49-F238E27FC236}">
                <a16:creationId xmlns:a16="http://schemas.microsoft.com/office/drawing/2014/main" id="{6EFCDBB3-E22E-989E-9F3E-839DD56FD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-9246" t="-4992" r="-8093" b="967"/>
          <a:stretch>
            <a:fillRect/>
          </a:stretch>
        </p:blipFill>
        <p:spPr>
          <a:xfrm>
            <a:off x="8265530" y="110347"/>
            <a:ext cx="2743200" cy="3318641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6399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DB14-2C9E-797C-111D-A32D33A8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rgbClr val="C00000"/>
                </a:solidFill>
                <a:latin typeface="Candylands_DEMO" panose="02000503000000000000" pitchFamily="50" charset="0"/>
              </a:rPr>
              <a:t>Hurdle the Headstones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9744F-2161-F7C8-BAF2-B58FDFB23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9183" y="4414180"/>
            <a:ext cx="4375152" cy="884538"/>
          </a:xfrm>
        </p:spPr>
        <p:txBody>
          <a:bodyPr vert="horz" lIns="91440" tIns="45720" rIns="91440" bIns="45720" rtlCol="0">
            <a:normAutofit fontScale="25000" lnSpcReduction="20000"/>
          </a:bodyPr>
          <a:lstStyle/>
          <a:p>
            <a:pPr algn="r"/>
            <a:r>
              <a:rPr lang="en-US" sz="16000" dirty="0">
                <a:solidFill>
                  <a:schemeClr val="bg1"/>
                </a:solidFill>
                <a:latin typeface="Chiller" panose="04020404031007020602" pitchFamily="82" charset="0"/>
              </a:rPr>
              <a:t>Instructions: Jump/hop/leap over foam headstones, recall locomotor skill used</a:t>
            </a:r>
            <a:r>
              <a:rPr lang="en-US" sz="19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Picture 4" descr="A tombstone on a basketball court&#10;&#10;AI-generated content may be incorrect.">
            <a:extLst>
              <a:ext uri="{FF2B5EF4-FFF2-40B4-BE49-F238E27FC236}">
                <a16:creationId xmlns:a16="http://schemas.microsoft.com/office/drawing/2014/main" id="{4A62EE4F-B9CD-623A-C330-DE1661BB0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95"/>
          <a:stretch>
            <a:fillRect/>
          </a:stretch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03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colorful faces&#10;&#10;AI-generated content may be incorrect.">
            <a:extLst>
              <a:ext uri="{FF2B5EF4-FFF2-40B4-BE49-F238E27FC236}">
                <a16:creationId xmlns:a16="http://schemas.microsoft.com/office/drawing/2014/main" id="{347DC62B-55CD-953A-E528-EC831B206D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AAFC8B-3948-05D6-6E7B-DE040B0F6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allowen Inline" pitchFamily="50" charset="0"/>
              </a:rPr>
              <a:t>Pumpkin Patch Roll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975D2-B774-E7C1-9D25-4BE973381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Hallowen Inline" pitchFamily="50" charset="0"/>
              </a:rPr>
              <a:t>Instructions: Roll on scooter between pumpkins with shapes, name shapes and recall which Halloween objects are those shapes.</a:t>
            </a:r>
          </a:p>
        </p:txBody>
      </p:sp>
    </p:spTree>
    <p:extLst>
      <p:ext uri="{BB962C8B-B14F-4D97-AF65-F5344CB8AC3E}">
        <p14:creationId xmlns:p14="http://schemas.microsoft.com/office/powerpoint/2010/main" val="363559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6659C6F-A29D-4D83-86DA-5B0289733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asketball with a face&#10;&#10;AI-generated content may be incorrect.">
            <a:extLst>
              <a:ext uri="{FF2B5EF4-FFF2-40B4-BE49-F238E27FC236}">
                <a16:creationId xmlns:a16="http://schemas.microsoft.com/office/drawing/2014/main" id="{84DBDA3F-3BC7-5516-D5DA-7DA8C3F43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1" b="4019"/>
          <a:stretch>
            <a:fillRect/>
          </a:stretch>
        </p:blipFill>
        <p:spPr>
          <a:xfrm>
            <a:off x="4472902" y="18"/>
            <a:ext cx="4049486" cy="3681383"/>
          </a:xfrm>
          <a:prstGeom prst="rect">
            <a:avLst/>
          </a:prstGeom>
        </p:spPr>
      </p:pic>
      <p:pic>
        <p:nvPicPr>
          <p:cNvPr id="5" name="Picture 4" descr="A basketball hoop with red and gold balls&#10;&#10;AI-generated content may be incorrect.">
            <a:extLst>
              <a:ext uri="{FF2B5EF4-FFF2-40B4-BE49-F238E27FC236}">
                <a16:creationId xmlns:a16="http://schemas.microsoft.com/office/drawing/2014/main" id="{EB4AD5C5-39BC-19EB-1105-429FF68DC6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9" b="20091"/>
          <a:stretch>
            <a:fillRect/>
          </a:stretch>
        </p:blipFill>
        <p:spPr>
          <a:xfrm>
            <a:off x="8522390" y="-7"/>
            <a:ext cx="3669610" cy="3681406"/>
          </a:xfrm>
          <a:prstGeom prst="rect">
            <a:avLst/>
          </a:prstGeom>
        </p:spPr>
      </p:pic>
      <p:pic>
        <p:nvPicPr>
          <p:cNvPr id="9" name="Picture 8" descr="A close-up of a tape measure&#10;&#10;AI-generated content may be incorrect.">
            <a:extLst>
              <a:ext uri="{FF2B5EF4-FFF2-40B4-BE49-F238E27FC236}">
                <a16:creationId xmlns:a16="http://schemas.microsoft.com/office/drawing/2014/main" id="{D96C146B-6DBA-D7C4-8C53-5225517590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6" r="1" b="10017"/>
          <a:stretch>
            <a:fillRect/>
          </a:stretch>
        </p:blipFill>
        <p:spPr>
          <a:xfrm>
            <a:off x="4472902" y="3681405"/>
            <a:ext cx="7719098" cy="31765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14298-E530-1DD5-14DF-C5289911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219"/>
            <a:ext cx="539591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bg1"/>
                </a:solidFill>
                <a:latin typeface="Zombies DEMO" panose="02000600000000000000" pitchFamily="50" charset="0"/>
              </a:rPr>
              <a:t>Ring the Doorbell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D43BA-4515-1B1D-5F07-D797979AA5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902075"/>
            <a:ext cx="5395912" cy="1655762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en-US" sz="3200" kern="1200" dirty="0">
                <a:solidFill>
                  <a:schemeClr val="bg1"/>
                </a:solidFill>
                <a:latin typeface="Zombies DEMO" panose="02000600000000000000" pitchFamily="50" charset="0"/>
              </a:rPr>
              <a:t>Instructions</a:t>
            </a:r>
            <a:endParaRPr lang="en-US" sz="3200" dirty="0">
              <a:solidFill>
                <a:schemeClr val="bg1"/>
              </a:solidFill>
              <a:latin typeface="Zombies DEMO" panose="02000600000000000000" pitchFamily="50" charset="0"/>
            </a:endParaRPr>
          </a:p>
          <a:p>
            <a:r>
              <a:rPr lang="en-US" sz="3200" kern="1200" dirty="0">
                <a:solidFill>
                  <a:schemeClr val="bg1"/>
                </a:solidFill>
                <a:latin typeface="Zombies DEMO" panose="02000600000000000000" pitchFamily="50" charset="0"/>
              </a:rPr>
              <a:t> Throw balls at goal with bells</a:t>
            </a:r>
            <a:r>
              <a:rPr lang="en-US" sz="3200" dirty="0">
                <a:solidFill>
                  <a:schemeClr val="bg1"/>
                </a:solidFill>
                <a:latin typeface="Zombies DEMO" panose="02000600000000000000" pitchFamily="50" charset="0"/>
              </a:rPr>
              <a:t> then</a:t>
            </a:r>
            <a:r>
              <a:rPr lang="en-US" sz="3200" kern="1200" dirty="0">
                <a:solidFill>
                  <a:schemeClr val="bg1"/>
                </a:solidFill>
                <a:latin typeface="Zombies DEMO" panose="02000600000000000000" pitchFamily="50" charset="0"/>
              </a:rPr>
              <a:t> recall distance and ball size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51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lack hats on an orange surface&#10;&#10;AI-generated content may be incorrect.">
            <a:extLst>
              <a:ext uri="{FF2B5EF4-FFF2-40B4-BE49-F238E27FC236}">
                <a16:creationId xmlns:a16="http://schemas.microsoft.com/office/drawing/2014/main" id="{1066597B-2691-8AAB-F194-B2E653015D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" b="14982"/>
          <a:stretch>
            <a:fillRect/>
          </a:stretch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pic>
        <p:nvPicPr>
          <p:cNvPr id="7" name="Picture 6" descr="A game of people hat ring toss&#10;&#10;AI-generated content may be incorrect.">
            <a:extLst>
              <a:ext uri="{FF2B5EF4-FFF2-40B4-BE49-F238E27FC236}">
                <a16:creationId xmlns:a16="http://schemas.microsoft.com/office/drawing/2014/main" id="{8B973679-8D25-D2B3-7F86-F7762C702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5713"/>
          <a:stretch>
            <a:fillRect/>
          </a:stretch>
        </p:blipFill>
        <p:spPr>
          <a:xfrm>
            <a:off x="6094476" y="10"/>
            <a:ext cx="6094477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587EB-E798-F97E-2E2E-DAB615EFF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rgbClr val="33FC24"/>
                </a:solidFill>
                <a:latin typeface="Zombies DEMO" panose="02000600000000000000" pitchFamily="50" charset="0"/>
              </a:rPr>
              <a:t>Witches Hat Ring Toss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D7A419-75FD-CF95-6670-556C1A0D5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4552" y="5624945"/>
            <a:ext cx="9079992" cy="59297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kern="1200" dirty="0">
                <a:solidFill>
                  <a:srgbClr val="33FC24"/>
                </a:solidFill>
                <a:latin typeface="Hallowen Inline" pitchFamily="50" charset="0"/>
              </a:rPr>
              <a:t>Instructions: Toss hoops onto cones with witch hats, count successful tosses.</a:t>
            </a:r>
          </a:p>
        </p:txBody>
      </p:sp>
    </p:spTree>
    <p:extLst>
      <p:ext uri="{BB962C8B-B14F-4D97-AF65-F5344CB8AC3E}">
        <p14:creationId xmlns:p14="http://schemas.microsoft.com/office/powerpoint/2010/main" val="2735837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asket of colored eggs&#10;&#10;AI-generated content may be incorrect.">
            <a:extLst>
              <a:ext uri="{FF2B5EF4-FFF2-40B4-BE49-F238E27FC236}">
                <a16:creationId xmlns:a16="http://schemas.microsoft.com/office/drawing/2014/main" id="{03034519-71A0-9469-95B3-FE65ACA89E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740344" y="74899"/>
            <a:ext cx="6693346" cy="6693346"/>
          </a:xfrm>
          <a:prstGeom prst="rect">
            <a:avLst/>
          </a:prstGeom>
          <a:effectLst>
            <a:glow rad="127000">
              <a:schemeClr val="accent5">
                <a:lumMod val="75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41AFEC-09CD-21B4-4863-1C40FE808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Easter Bunny - Personal Use" panose="02000500000000000000" pitchFamily="2" charset="0"/>
              </a:rPr>
              <a:t>Easter Stations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C791D-74EA-F14B-487E-62E950C4A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8091" y="5741233"/>
            <a:ext cx="6325849" cy="77948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Eras Medium ITC" panose="020B0602030504020804" pitchFamily="34" charset="0"/>
              </a:rPr>
              <a:t>Students rotate through nine fun and active holiday-theme stations</a:t>
            </a:r>
            <a:r>
              <a:rPr lang="en-US" dirty="0">
                <a:solidFill>
                  <a:schemeClr val="bg1"/>
                </a:solidFill>
                <a:latin typeface="Eras Medium ITC" panose="020B0602030504020804" pitchFamily="34" charset="0"/>
              </a:rPr>
              <a:t>.</a:t>
            </a:r>
          </a:p>
        </p:txBody>
      </p:sp>
      <p:pic>
        <p:nvPicPr>
          <p:cNvPr id="10" name="Picture 9" descr="A rabbit in a basket of eggs&#10;&#10;AI-generated content may be incorrect.">
            <a:extLst>
              <a:ext uri="{FF2B5EF4-FFF2-40B4-BE49-F238E27FC236}">
                <a16:creationId xmlns:a16="http://schemas.microsoft.com/office/drawing/2014/main" id="{551A9A71-4B75-97EE-7278-7F5878DA3F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619404" y="3613246"/>
            <a:ext cx="2572596" cy="3244754"/>
          </a:xfrm>
          <a:prstGeom prst="rect">
            <a:avLst/>
          </a:prstGeom>
        </p:spPr>
      </p:pic>
      <p:pic>
        <p:nvPicPr>
          <p:cNvPr id="12" name="Picture 11" descr="A carrot with green leaves&#10;&#10;AI-generated content may be incorrect.">
            <a:extLst>
              <a:ext uri="{FF2B5EF4-FFF2-40B4-BE49-F238E27FC236}">
                <a16:creationId xmlns:a16="http://schemas.microsoft.com/office/drawing/2014/main" id="{3165F9F3-6AE7-8548-B689-94C655FC3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61559" y="89755"/>
            <a:ext cx="3545944" cy="36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4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7A804-E728-CF45-9964-5C72336A3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4" y="1676401"/>
            <a:ext cx="4495801" cy="228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solidFill>
                  <a:schemeClr val="accent6"/>
                </a:solidFill>
                <a:latin typeface="Easter Bunny - Personal Use" panose="02000500000000000000" pitchFamily="2" charset="0"/>
              </a:rPr>
              <a:t>Carrot Jump Ropes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CDF1F3-327C-3EE1-F6CA-77893078D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5124" y="3581396"/>
            <a:ext cx="4657726" cy="228600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>
                <a:solidFill>
                  <a:srgbClr val="DF8021"/>
                </a:solidFill>
                <a:latin typeface="KG From Where You Are" panose="02000507000000020004" pitchFamily="2" charset="0"/>
              </a:rPr>
              <a:t>Activity: Self-turn a jump rope using proper form.</a:t>
            </a:r>
          </a:p>
          <a:p>
            <a:r>
              <a:rPr lang="en-US" sz="1800" b="1" dirty="0">
                <a:solidFill>
                  <a:srgbClr val="DF8021"/>
                </a:solidFill>
                <a:latin typeface="KG From Where You Are" panose="02000507000000020004" pitchFamily="2" charset="0"/>
              </a:rPr>
              <a:t>Materials: 4 carrot jump ropes (Dollar Tree)</a:t>
            </a:r>
          </a:p>
          <a:p>
            <a:r>
              <a:rPr lang="en-US" sz="1800" b="1" dirty="0">
                <a:solidFill>
                  <a:srgbClr val="DF8021"/>
                </a:solidFill>
                <a:latin typeface="KG From Where You Are" panose="02000507000000020004" pitchFamily="2" charset="0"/>
              </a:rPr>
              <a:t>Skills: Endurance, coordination</a:t>
            </a:r>
          </a:p>
        </p:txBody>
      </p:sp>
      <p:pic>
        <p:nvPicPr>
          <p:cNvPr id="10" name="Picture 9" descr="Carrots on a string&#10;&#10;AI-generated content may be incorrect.">
            <a:extLst>
              <a:ext uri="{FF2B5EF4-FFF2-40B4-BE49-F238E27FC236}">
                <a16:creationId xmlns:a16="http://schemas.microsoft.com/office/drawing/2014/main" id="{35564A19-CC57-5BB5-CBDA-4109D3DBF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" t="-26876" r="555" b="1"/>
          <a:stretch>
            <a:fillRect/>
          </a:stretch>
        </p:blipFill>
        <p:spPr>
          <a:xfrm>
            <a:off x="599607" y="990598"/>
            <a:ext cx="595359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23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7C2DC4-03FC-4BF3-9F66-E9A3066EE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2191999" cy="6858001"/>
            <a:chOff x="7467600" y="0"/>
            <a:chExt cx="47244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3BD7D54-1B49-4AE3-89F2-EA4811619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BD4E27-98FF-430B-A77B-3BF03B5420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13C525-8EE3-4288-848F-C9B2A174F2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3984D6-9170-AD89-EDD2-B5AE1E10D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24" y="1676401"/>
            <a:ext cx="4495801" cy="22860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Easter Bunny - Personal Use" panose="02000500000000000000" pitchFamily="2" charset="0"/>
              </a:rPr>
              <a:t>Egg Hunt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D7A451-6CF2-3619-3E09-1C3D44E4D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3199" y="2473377"/>
            <a:ext cx="4854315" cy="3394021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solidFill>
                  <a:srgbClr val="370F3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Activity: Search through baskets to find hidden Easter eggs</a:t>
            </a:r>
          </a:p>
          <a:p>
            <a:r>
              <a:rPr lang="en-US" dirty="0">
                <a:solidFill>
                  <a:srgbClr val="370F3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Rules: No dumping-dig and sort carefully</a:t>
            </a:r>
          </a:p>
          <a:p>
            <a:r>
              <a:rPr lang="en-US" dirty="0">
                <a:solidFill>
                  <a:srgbClr val="370F3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Materials: 2 white baskets, 2 Easter baskets, plastic eggs, various PE equipment (foam dice, bean bags, balls, rubber critters, batons)</a:t>
            </a:r>
          </a:p>
          <a:p>
            <a:r>
              <a:rPr lang="en-US" dirty="0">
                <a:solidFill>
                  <a:srgbClr val="370F3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Skills: Spatial awareness, patience, sorting</a:t>
            </a:r>
          </a:p>
        </p:txBody>
      </p:sp>
      <p:pic>
        <p:nvPicPr>
          <p:cNvPr id="5" name="Picture 4" descr="A rabbit holding an egg&#10;&#10;AI-generated content may be incorrect.">
            <a:extLst>
              <a:ext uri="{FF2B5EF4-FFF2-40B4-BE49-F238E27FC236}">
                <a16:creationId xmlns:a16="http://schemas.microsoft.com/office/drawing/2014/main" id="{32AD48B5-1C48-642E-FB89-518C057D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327" t="-6521" r="2700" b="-2"/>
          <a:stretch>
            <a:fillRect/>
          </a:stretch>
        </p:blipFill>
        <p:spPr>
          <a:xfrm>
            <a:off x="981074" y="990598"/>
            <a:ext cx="465772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67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B0DDFE-33C9-B139-D5B0-041303246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latin typeface="Bubblegum Sans" panose="02000506000000020004" pitchFamily="2" charset="0"/>
              </a:rPr>
              <a:t>Agenda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2BB367-F5F0-7EFE-7E1A-5D9D948E9E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982491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7866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40381F-3B5B-3830-B89A-7373A8C1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08" y="2796656"/>
            <a:ext cx="4561369" cy="930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solidFill>
                  <a:srgbClr val="595959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Spell Easter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8EECF-A1D2-A9A7-C256-583FD469A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2608" y="4061344"/>
            <a:ext cx="4705317" cy="187476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kern="1200" dirty="0">
                <a:solidFill>
                  <a:srgbClr val="595959"/>
                </a:solidFill>
                <a:latin typeface="Eras Medium ITC" panose="020B0602030504020804" pitchFamily="34" charset="0"/>
              </a:rPr>
              <a:t>Activity: Use letter cards to spell as many Easter-themed words as possible</a:t>
            </a:r>
          </a:p>
          <a:p>
            <a:r>
              <a:rPr lang="en-US" sz="2000" kern="1200" dirty="0">
                <a:solidFill>
                  <a:srgbClr val="595959"/>
                </a:solidFill>
                <a:latin typeface="Eras Medium ITC" panose="020B0602030504020804" pitchFamily="34" charset="0"/>
              </a:rPr>
              <a:t>Materials: Letter cards, Easter word poster</a:t>
            </a:r>
          </a:p>
          <a:p>
            <a:r>
              <a:rPr lang="en-US" sz="2000" kern="1200" dirty="0">
                <a:solidFill>
                  <a:srgbClr val="595959"/>
                </a:solidFill>
                <a:latin typeface="Eras Medium ITC" panose="020B0602030504020804" pitchFamily="34" charset="0"/>
              </a:rPr>
              <a:t>Skills: Spelling, reading , cooperation, teamwork</a:t>
            </a:r>
          </a:p>
        </p:txBody>
      </p:sp>
      <p:pic>
        <p:nvPicPr>
          <p:cNvPr id="5" name="Picture 4" descr="A list of words with black text&#10;&#10;AI-generated content may be incorrect.">
            <a:extLst>
              <a:ext uri="{FF2B5EF4-FFF2-40B4-BE49-F238E27FC236}">
                <a16:creationId xmlns:a16="http://schemas.microsoft.com/office/drawing/2014/main" id="{D3E70D3C-2D4B-BB89-76BA-092B62FCF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4141"/>
          <a:stretch>
            <a:fillRect/>
          </a:stretch>
        </p:blipFill>
        <p:spPr>
          <a:xfrm>
            <a:off x="6863725" y="1380565"/>
            <a:ext cx="3912850" cy="4096870"/>
          </a:xfrm>
          <a:prstGeom prst="rect">
            <a:avLst/>
          </a:prstGeom>
        </p:spPr>
      </p:pic>
      <p:pic>
        <p:nvPicPr>
          <p:cNvPr id="7" name="Picture 6" descr="A group of cartoon rabbits holding food and carrots&#10;&#10;AI-generated content may be incorrect.">
            <a:extLst>
              <a:ext uri="{FF2B5EF4-FFF2-40B4-BE49-F238E27FC236}">
                <a16:creationId xmlns:a16="http://schemas.microsoft.com/office/drawing/2014/main" id="{3F130CB6-C9B3-ACCD-941E-BC47ACCBC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345930" y="857826"/>
            <a:ext cx="4958672" cy="214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972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122C9-D59F-C468-3A1A-D15369722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4452078"/>
            <a:ext cx="4036334" cy="8962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>
                <a:solidFill>
                  <a:srgbClr val="D616B1"/>
                </a:solidFill>
                <a:latin typeface="Bubblegum Sans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Exercise Eggs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6DDDF-77C5-926C-11C9-2B7326D80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9391" y="809469"/>
            <a:ext cx="4220752" cy="335779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ubblegum Sans" panose="02000506000000020004" pitchFamily="2" charset="0"/>
              </a:rPr>
              <a:t>Activity: Pick an egg, match the color strip to the exercise poster, and complete 10 reps</a:t>
            </a:r>
          </a:p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ubblegum Sans" panose="02000506000000020004" pitchFamily="2" charset="0"/>
              </a:rPr>
              <a:t>Materials: Plastic eggs, 2 baskets, color strips, exercise poster</a:t>
            </a:r>
          </a:p>
          <a:p>
            <a:r>
              <a:rPr lang="en-US" sz="2800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Bubblegum Sans" panose="02000506000000020004" pitchFamily="2" charset="0"/>
              </a:rPr>
              <a:t>Skills: Muscular strength, endurance, cardio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art of exercise eggs&#10;&#10;AI-generated content may be incorrect.">
            <a:extLst>
              <a:ext uri="{FF2B5EF4-FFF2-40B4-BE49-F238E27FC236}">
                <a16:creationId xmlns:a16="http://schemas.microsoft.com/office/drawing/2014/main" id="{EAF56871-DCC9-483A-F4F5-705E0315F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94" y="666728"/>
            <a:ext cx="5424797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27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19A96-0128-CBCF-F17C-1853E9F95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874520"/>
            <a:ext cx="4505552" cy="17083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Hopping the Trail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8CC76F-A7F4-BE6B-F457-07EC0B019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8663" y="3902075"/>
            <a:ext cx="5027730" cy="263671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Activity: Hop from spot to spot carrying an egg from one basket to another</a:t>
            </a:r>
          </a:p>
          <a:p>
            <a:r>
              <a:rPr lang="en-US" dirty="0">
                <a:solidFill>
                  <a:schemeClr val="bg1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Materials: Plastics eggs, 18 spots, 2 baskets</a:t>
            </a:r>
          </a:p>
          <a:p>
            <a:r>
              <a:rPr lang="en-US" dirty="0">
                <a:solidFill>
                  <a:schemeClr val="bg1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Skills: Muscular strength, coordination, hopping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cartoon rabbit carrying a basket of eggs&#10;&#10;AI-generated content may be incorrect.">
            <a:extLst>
              <a:ext uri="{FF2B5EF4-FFF2-40B4-BE49-F238E27FC236}">
                <a16:creationId xmlns:a16="http://schemas.microsoft.com/office/drawing/2014/main" id="{495DE9B0-90B0-52CB-DAF5-24A576BAD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97658" y="2663211"/>
            <a:ext cx="2692415" cy="3408121"/>
          </a:xfrm>
          <a:prstGeom prst="rect">
            <a:avLst/>
          </a:prstGeom>
        </p:spPr>
      </p:pic>
      <p:pic>
        <p:nvPicPr>
          <p:cNvPr id="8" name="Picture 7" descr="A black and white map pointers&#10;&#10;AI-generated content may be incorrect.">
            <a:extLst>
              <a:ext uri="{FF2B5EF4-FFF2-40B4-BE49-F238E27FC236}">
                <a16:creationId xmlns:a16="http://schemas.microsoft.com/office/drawing/2014/main" id="{9802FEC6-89FF-725F-D2C3-F22770C7D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56393" y="567472"/>
            <a:ext cx="3105975" cy="285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68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22E0A8-80F1-D4CC-7A3F-E0F1EA787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1308538"/>
            <a:ext cx="3616913" cy="24787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chemeClr val="accent6">
                    <a:lumMod val="75000"/>
                  </a:schemeClr>
                </a:solidFill>
                <a:latin typeface="HelloCeratops" panose="02000603000000000000" pitchFamily="2" charset="0"/>
                <a:ea typeface="HelloCeratops" panose="02000603000000000000" pitchFamily="2" charset="0"/>
              </a:rPr>
              <a:t>Egg Head</a:t>
            </a: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0167F-9DF6-C323-B126-9C08653B3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0693" y="3294993"/>
            <a:ext cx="4873004" cy="312157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Cooper Black" panose="0208090404030B020404" pitchFamily="18" charset="0"/>
              </a:rPr>
              <a:t>Activity: Balance a jumbo egg on a foam ring atop your head and walk a line</a:t>
            </a:r>
          </a:p>
          <a:p>
            <a:r>
              <a:rPr lang="en-US" sz="2800" kern="1200" dirty="0">
                <a:solidFill>
                  <a:schemeClr val="tx1"/>
                </a:solidFill>
                <a:latin typeface="Cooper Black" panose="0208090404030B020404" pitchFamily="18" charset="0"/>
              </a:rPr>
              <a:t>Materials: 4 foam rings, 4 jumbo eggs, 8 cones</a:t>
            </a:r>
          </a:p>
          <a:p>
            <a:r>
              <a:rPr lang="en-US" sz="2800" kern="1200" dirty="0">
                <a:solidFill>
                  <a:schemeClr val="tx1"/>
                </a:solidFill>
                <a:latin typeface="Cooper Black" panose="0208090404030B020404" pitchFamily="18" charset="0"/>
              </a:rPr>
              <a:t>Skills: Balancing, tempo</a:t>
            </a:r>
          </a:p>
        </p:txBody>
      </p:sp>
      <p:pic>
        <p:nvPicPr>
          <p:cNvPr id="5" name="Picture 4" descr="A hand holding a large plastic egg&#10;&#10;AI-generated content may be incorrect.">
            <a:extLst>
              <a:ext uri="{FF2B5EF4-FFF2-40B4-BE49-F238E27FC236}">
                <a16:creationId xmlns:a16="http://schemas.microsoft.com/office/drawing/2014/main" id="{109E5FA0-9C4F-4F96-51E6-6977D629F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801" y="578738"/>
            <a:ext cx="5670549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446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73BBEEF-B456-4A39-B44B-5A53E698A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asket with eggs in it&#10;&#10;AI-generated content may be incorrect.">
            <a:extLst>
              <a:ext uri="{FF2B5EF4-FFF2-40B4-BE49-F238E27FC236}">
                <a16:creationId xmlns:a16="http://schemas.microsoft.com/office/drawing/2014/main" id="{690BDD5B-75C7-383E-EE02-0F5D503E8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" r="4309"/>
          <a:stretch>
            <a:fillRect/>
          </a:stretch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3A48C6C-3CC4-4EE5-A773-EC1EB7F59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ln>
            <a:noFill/>
          </a:ln>
          <a:effectLst>
            <a:outerShdw blurRad="596900" dist="330200" dir="8820000" sx="87000" sy="87000" algn="t" rotWithShape="0">
              <a:srgbClr val="000000">
                <a:alpha val="2666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A64F-E896-14D3-B5A9-2D64BB623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7575" y="771099"/>
            <a:ext cx="4658109" cy="19226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>
                <a:latin typeface="Easter Bunny - Personal Use" panose="02000500000000000000" pitchFamily="2" charset="0"/>
              </a:rPr>
              <a:t>Tossing Eggs in a Basket</a:t>
            </a: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489C2E0-4895-4B72-85EA-7EE9FAFFD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5143500"/>
            <a:ext cx="6096000" cy="1714500"/>
          </a:xfrm>
          <a:prstGeom prst="rect">
            <a:avLst/>
          </a:prstGeom>
          <a:ln>
            <a:noFill/>
          </a:ln>
          <a:effectLst>
            <a:outerShdw blurRad="342900" dist="127000" dir="2400000" sx="90000" sy="90000" algn="t" rotWithShape="0">
              <a:srgbClr val="000000">
                <a:alpha val="2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A32B67-0D1E-2954-EDF7-A7867614F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7575" y="2960713"/>
            <a:ext cx="4658109" cy="36303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Abadi ExtraLight" panose="020F0502020204030204" pitchFamily="34" charset="0"/>
              </a:rPr>
              <a:t>Activity: Toss taped plastic eggs into decorated crates or baskets</a:t>
            </a:r>
          </a:p>
          <a:p>
            <a:r>
              <a:rPr lang="en-US" dirty="0">
                <a:solidFill>
                  <a:schemeClr val="tx1"/>
                </a:solidFill>
                <a:latin typeface="Abadi ExtraLight" panose="020F0502020204030204" pitchFamily="34" charset="0"/>
              </a:rPr>
              <a:t>Materials: Plastic eggs, 2 decorated crates or baskets, 2 extra baskets for unused eggs</a:t>
            </a:r>
          </a:p>
          <a:p>
            <a:r>
              <a:rPr lang="en-US" dirty="0">
                <a:solidFill>
                  <a:schemeClr val="tx1"/>
                </a:solidFill>
                <a:latin typeface="Abadi ExtraLight" panose="020F0502020204030204" pitchFamily="34" charset="0"/>
              </a:rPr>
              <a:t>Skills: Hand-eye coordination, tossing</a:t>
            </a:r>
          </a:p>
        </p:txBody>
      </p:sp>
    </p:spTree>
    <p:extLst>
      <p:ext uri="{BB962C8B-B14F-4D97-AF65-F5344CB8AC3E}">
        <p14:creationId xmlns:p14="http://schemas.microsoft.com/office/powerpoint/2010/main" val="1608876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660454-87B1-57F6-C2A4-B7EDEACC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08" y="1380564"/>
            <a:ext cx="4561369" cy="23462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 dirty="0">
                <a:solidFill>
                  <a:srgbClr val="595959"/>
                </a:solidFill>
                <a:latin typeface="Abadi ExtraLight" panose="020B0204020104020204" pitchFamily="34" charset="0"/>
              </a:rPr>
              <a:t>Egg Spoon Race</a:t>
            </a:r>
            <a:r>
              <a:rPr lang="en-US" sz="3200" kern="1200" dirty="0">
                <a:solidFill>
                  <a:srgbClr val="595959"/>
                </a:solidFill>
                <a:latin typeface="+mj-lt"/>
                <a:ea typeface="+mj-ea"/>
                <a:cs typeface="+mj-cs"/>
              </a:rPr>
              <a:t>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62C73E-DF21-FB22-09BC-FB7C1E918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2608" y="4061345"/>
            <a:ext cx="4561369" cy="194971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kern="120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Activity: Balance a wooden egg on a spoon and walk a line</a:t>
            </a:r>
          </a:p>
          <a:p>
            <a:pPr algn="ctr"/>
            <a:r>
              <a:rPr lang="en-US" kern="120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Materials: 4 wooden spoons, 4 wooden eggs, 8 cones</a:t>
            </a:r>
          </a:p>
          <a:p>
            <a:pPr algn="ctr"/>
            <a:r>
              <a:rPr lang="en-US" kern="1200" dirty="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Skills: Balancing, tempo</a:t>
            </a:r>
          </a:p>
        </p:txBody>
      </p:sp>
      <p:pic>
        <p:nvPicPr>
          <p:cNvPr id="5" name="Picture 4" descr="A couple of girls holding food&#10;&#10;AI-generated content may be incorrect.">
            <a:extLst>
              <a:ext uri="{FF2B5EF4-FFF2-40B4-BE49-F238E27FC236}">
                <a16:creationId xmlns:a16="http://schemas.microsoft.com/office/drawing/2014/main" id="{FE21F927-034A-D213-8C67-B8E95B6AC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27" y="1380565"/>
            <a:ext cx="3849646" cy="409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22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DE6DB9-979A-1195-0A0A-6BADB8D6A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209718"/>
            <a:ext cx="10909640" cy="9253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6600" dirty="0">
                <a:latin typeface="Easter Bunny - Personal Use" panose="02000500000000000000" pitchFamily="2" charset="0"/>
              </a:rPr>
              <a:t>Partner Egg Toss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FE48C-1859-7649-A339-B6F5804FBE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881" y="5135032"/>
            <a:ext cx="10909643" cy="140292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Easter Bunny - Personal Use" panose="02000500000000000000" pitchFamily="2" charset="0"/>
              </a:rPr>
              <a:t>Activity: Toss a jumbo egg back and forth with a partner, stepping back every 5 successful passes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Easter Bunny - Personal Use" panose="02000500000000000000" pitchFamily="2" charset="0"/>
              </a:rPr>
              <a:t>Materials: 4 jumbo eggs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Easter Bunny - Personal Use" panose="02000500000000000000" pitchFamily="2" charset="0"/>
              </a:rPr>
              <a:t>Skills: Hand-eye coordination, catching, tossing, cooperation</a:t>
            </a:r>
          </a:p>
        </p:txBody>
      </p:sp>
      <p:pic>
        <p:nvPicPr>
          <p:cNvPr id="7" name="Picture 6" descr="A hand holding a large plastic egg&#10;&#10;AI-generated content may be incorrect.">
            <a:extLst>
              <a:ext uri="{FF2B5EF4-FFF2-40B4-BE49-F238E27FC236}">
                <a16:creationId xmlns:a16="http://schemas.microsoft.com/office/drawing/2014/main" id="{AA4A6AC6-2189-A830-142F-4380FE82F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6" y="320040"/>
            <a:ext cx="3895344" cy="3895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43258A-0B50-535F-9AD5-96FDF722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231" y="320040"/>
            <a:ext cx="5502946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04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B031D-7EE2-4098-966F-4C7360E27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844" y="-120905"/>
            <a:ext cx="6780548" cy="151400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9600" kern="1200" dirty="0">
                <a:solidFill>
                  <a:srgbClr val="33FC24"/>
                </a:solidFill>
                <a:latin typeface="Metal Mania" panose="02000000000000000000" pitchFamily="2" charset="0"/>
              </a:rPr>
              <a:t>Zombie Tag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6AB285A-81F9-42F0-A9FD-0058EB46E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08FF3E0-ABFD-4639-B6D5-59DC3C504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5F28668-2B20-456B-B40F-9496D0A015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45261A6-F525-4DE2-99D5-BD04602D345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726B9BC-5A36-4E2B-ACA8-E750DAF63C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D3D8668E-61B9-48EF-9EBA-555647BA6D4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3B5CB98A-8493-4791-B351-0BC590BB9AC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4CA2FB47-60A5-434E-9BA4-1FF65518A12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406D9D90-1212-40FF-BAB0-8A661FC855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903898C6-CE98-4636-8CE5-5172BD2B9B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5326F39-37DB-4935-9AD9-746655D5DD0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</p:grpSp>
        </p:grpSp>
      </p:grpSp>
      <p:pic>
        <p:nvPicPr>
          <p:cNvPr id="5" name="Picture 4" descr="A cartoon of a zombie&#10;&#10;AI-generated content may be incorrect.">
            <a:extLst>
              <a:ext uri="{FF2B5EF4-FFF2-40B4-BE49-F238E27FC236}">
                <a16:creationId xmlns:a16="http://schemas.microsoft.com/office/drawing/2014/main" id="{524CAAD3-9D65-9F31-1008-80E0DF4CB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8" y="636099"/>
            <a:ext cx="2731316" cy="5372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D623B0-28F5-224D-C728-4A9D1259C9B0}"/>
              </a:ext>
            </a:extLst>
          </p:cNvPr>
          <p:cNvSpPr txBox="1"/>
          <p:nvPr/>
        </p:nvSpPr>
        <p:spPr>
          <a:xfrm>
            <a:off x="5068883" y="1086055"/>
            <a:ext cx="6400800" cy="5440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The game starts with one zombie (tagger). 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The zombie must keep one foot in a hula hoop dragging it on the ground while chasing the humans.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When a human is tagged, they are now a zombie too and must get a hula hoop.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As a zombie, they join the other zombie in tagging humans.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The game continues until there is only one human left. 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33FC24">
                    <a:alpha val="80000"/>
                  </a:srgbClr>
                </a:solidFill>
                <a:latin typeface="Metal Mania" panose="02000000000000000000" pitchFamily="2" charset="0"/>
              </a:rPr>
              <a:t>The last human starts the next game as the new tagger aka zombie.</a:t>
            </a:r>
          </a:p>
        </p:txBody>
      </p:sp>
    </p:spTree>
    <p:extLst>
      <p:ext uri="{BB962C8B-B14F-4D97-AF65-F5344CB8AC3E}">
        <p14:creationId xmlns:p14="http://schemas.microsoft.com/office/powerpoint/2010/main" val="1654881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0302-93F5-4828-69EF-882ED6519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65" y="265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Witches Hat Tag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FE829D-E311-2A1B-F59F-958C76B7643A}"/>
              </a:ext>
            </a:extLst>
          </p:cNvPr>
          <p:cNvSpPr txBox="1"/>
          <p:nvPr/>
        </p:nvSpPr>
        <p:spPr>
          <a:xfrm>
            <a:off x="1618591" y="1618937"/>
            <a:ext cx="846978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The game starts with one witch (tagger).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The witch must hold a cone on their head like a witch’s hat while chasing the goblins.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When a goblin is tagged, they are now a witch too and must get a cone.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As a witch, they join the other witches in tagging goblins.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The game continues until there is only one goblin left.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andylands_DEMO" panose="02000503000000000000" pitchFamily="50" charset="0"/>
              </a:rPr>
              <a:t>The last goblin starts the next game as the new tagger aka witch.</a:t>
            </a:r>
          </a:p>
        </p:txBody>
      </p:sp>
      <p:pic>
        <p:nvPicPr>
          <p:cNvPr id="5" name="Picture 4" descr="A black hat with a purple belt&#10;&#10;AI-generated content may be incorrect.">
            <a:extLst>
              <a:ext uri="{FF2B5EF4-FFF2-40B4-BE49-F238E27FC236}">
                <a16:creationId xmlns:a16="http://schemas.microsoft.com/office/drawing/2014/main" id="{8D7F6649-7504-2608-DFDD-E8A2A9F18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00" y="-99302"/>
            <a:ext cx="2065886" cy="2223541"/>
          </a:xfrm>
          <a:prstGeom prst="rect">
            <a:avLst/>
          </a:prstGeom>
        </p:spPr>
      </p:pic>
      <p:pic>
        <p:nvPicPr>
          <p:cNvPr id="6" name="Picture 5" descr="A black hat with a purple belt&#10;&#10;AI-generated content may be incorrect.">
            <a:extLst>
              <a:ext uri="{FF2B5EF4-FFF2-40B4-BE49-F238E27FC236}">
                <a16:creationId xmlns:a16="http://schemas.microsoft.com/office/drawing/2014/main" id="{FAA6D4ED-2366-F80D-F5BE-CB7110FEE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076" y="4240923"/>
            <a:ext cx="2412511" cy="241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4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F41C4-E009-9E4D-8240-B63EC7DB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062" y="43976"/>
            <a:ext cx="8116614" cy="1325563"/>
          </a:xfrm>
        </p:spPr>
        <p:txBody>
          <a:bodyPr>
            <a:noAutofit/>
          </a:bodyPr>
          <a:lstStyle/>
          <a:p>
            <a:pPr algn="r"/>
            <a:r>
              <a:rPr lang="en-US" sz="9600" dirty="0">
                <a:solidFill>
                  <a:schemeClr val="accent2">
                    <a:lumMod val="50000"/>
                  </a:schemeClr>
                </a:solidFill>
                <a:latin typeface="Thanksgiving Joy Turkey" pitchFamily="50" charset="0"/>
              </a:rPr>
              <a:t>Stuff the Turkey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9808B2-841B-1F7D-AEF6-EC29363853C2}"/>
              </a:ext>
            </a:extLst>
          </p:cNvPr>
          <p:cNvSpPr txBox="1"/>
          <p:nvPr/>
        </p:nvSpPr>
        <p:spPr>
          <a:xfrm>
            <a:off x="75080" y="1230353"/>
            <a:ext cx="60209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DF8021"/>
                </a:solidFill>
              </a:rPr>
              <a:t>Set-up: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F8021"/>
                </a:solidFill>
              </a:rPr>
              <a:t>Place four different colored hula hoops (Nest) in the corner of the activity area.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F8021"/>
                </a:solidFill>
              </a:rPr>
              <a:t>Dump bean bags into the center of play area.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F8021"/>
                </a:solidFill>
              </a:rPr>
              <a:t>Divide the class into 4 different teams.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F8021"/>
                </a:solidFill>
              </a:rPr>
              <a:t>Choose 2-3 students to wear Red Pinnies – Hunters.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DF8021"/>
                </a:solidFill>
              </a:rPr>
              <a:t>Choose 2 students to wear the yellow pinnies – Farmers. Hunters and farmers start in the center of the gym. </a:t>
            </a:r>
          </a:p>
          <a:p>
            <a:r>
              <a:rPr lang="en-US" sz="2400" dirty="0">
                <a:solidFill>
                  <a:srgbClr val="DF8021"/>
                </a:solidFill>
              </a:rPr>
              <a:t>The rest of the students are the Turkeys. Turkeys start in the corner with their basket (Nest).</a:t>
            </a:r>
          </a:p>
        </p:txBody>
      </p:sp>
      <p:pic>
        <p:nvPicPr>
          <p:cNvPr id="5" name="Picture 4" descr="Cartoon turkey with a ladle&#10;&#10;AI-generated content may be incorrect.">
            <a:extLst>
              <a:ext uri="{FF2B5EF4-FFF2-40B4-BE49-F238E27FC236}">
                <a16:creationId xmlns:a16="http://schemas.microsoft.com/office/drawing/2014/main" id="{C84FA9B7-B289-C815-E9E3-837C89637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9890" y="48264"/>
            <a:ext cx="1289024" cy="1354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F42963-B79C-D3A8-3BA3-17731BE1013A}"/>
              </a:ext>
            </a:extLst>
          </p:cNvPr>
          <p:cNvSpPr txBox="1"/>
          <p:nvPr/>
        </p:nvSpPr>
        <p:spPr>
          <a:xfrm>
            <a:off x="6020920" y="1168797"/>
            <a:ext cx="6096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F8021"/>
                </a:solidFill>
              </a:rPr>
              <a:t>Game Play: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On the go signal, the Turkeys from each team move to the center (vary locomotive skills) to steal food and tries to bring it back to their turkey nest.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Turkeys are allowed to get only 1 piece of "food".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When turkeys are trying to steal food, the hunters can gently tag a turkey.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If the turkey is tagged, they freeze like a scarecrow with arms straight out and legs separated.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Farmers see their scared turkeys and come to the rescue.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Farmers crawl through the legs of the scarecrow/turkey from the front of the scarecrow.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DF8021"/>
                </a:solidFill>
              </a:rPr>
              <a:t>Once the farmer is through, the turkey can move back to their team. </a:t>
            </a:r>
          </a:p>
          <a:p>
            <a:r>
              <a:rPr lang="en-US" sz="2000" dirty="0">
                <a:solidFill>
                  <a:srgbClr val="DF8021"/>
                </a:solidFill>
              </a:rPr>
              <a:t>Play continues for a few minutes or until all the food is gathered. </a:t>
            </a:r>
          </a:p>
        </p:txBody>
      </p:sp>
      <p:pic>
        <p:nvPicPr>
          <p:cNvPr id="6" name="Picture 5" descr="Cartoon turkey with a ladle&#10;&#10;AI-generated content may be incorrect.">
            <a:extLst>
              <a:ext uri="{FF2B5EF4-FFF2-40B4-BE49-F238E27FC236}">
                <a16:creationId xmlns:a16="http://schemas.microsoft.com/office/drawing/2014/main" id="{BF7478A0-3013-B496-D7A1-BDB3294E4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316676" y="62733"/>
            <a:ext cx="1397876" cy="135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69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9D89-59AD-9875-E956-A050E93FE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289" y="-164891"/>
            <a:ext cx="7720115" cy="1628538"/>
          </a:xfrm>
        </p:spPr>
        <p:txBody>
          <a:bodyPr>
            <a:noAutofit/>
          </a:bodyPr>
          <a:lstStyle/>
          <a:p>
            <a:r>
              <a:rPr lang="en-US" sz="5400" dirty="0">
                <a:solidFill>
                  <a:srgbClr val="FFFF00"/>
                </a:solidFill>
                <a:latin typeface="212 Saint Paddy Demo" pitchFamily="2" charset="0"/>
              </a:rPr>
              <a:t>Geaux for the Gold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9494B-AB42-9DF8-4EFD-2024968CE70D}"/>
              </a:ext>
            </a:extLst>
          </p:cNvPr>
          <p:cNvSpPr txBox="1"/>
          <p:nvPr/>
        </p:nvSpPr>
        <p:spPr>
          <a:xfrm>
            <a:off x="317292" y="1220238"/>
            <a:ext cx="115574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Students need to cross the rainbow to get gold from the leprechaun’s pot.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Three students with green jerseys will represent the leprechauns trying to prevent students from stealing their gold.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The pot will be the be in the middle of the play area.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Beanbags and/or a ball assortment will represent the gold.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Partners will have their scooters connected and must work together to get to the other side of the rainbow.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They can only get one piece of gold each to bring back to their baskets which are located at the beginning of the rainbow.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If tagged by a leprechaun, they must put the gold currently in their hand back in the pot and start back at the beginning of the rainbow.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When the pot of gold is empty, partners will return to their baskets and count their gold.  The set of partners with the most gold wins.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3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Change out leprechauns each new game. </a:t>
            </a:r>
          </a:p>
        </p:txBody>
      </p:sp>
      <p:pic>
        <p:nvPicPr>
          <p:cNvPr id="5" name="Picture 4" descr="A pot of gold with a clover&#10;&#10;AI-generated content may be incorrect.">
            <a:extLst>
              <a:ext uri="{FF2B5EF4-FFF2-40B4-BE49-F238E27FC236}">
                <a16:creationId xmlns:a16="http://schemas.microsoft.com/office/drawing/2014/main" id="{975A8F9E-8D73-144F-F0EC-7C460E209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328404" y="124815"/>
            <a:ext cx="1393896" cy="1393896"/>
          </a:xfrm>
          <a:prstGeom prst="rect">
            <a:avLst/>
          </a:prstGeom>
        </p:spPr>
      </p:pic>
      <p:pic>
        <p:nvPicPr>
          <p:cNvPr id="4" name="Picture 3" descr="A pot of gold with a clover&#10;&#10;AI-generated content may be incorrect.">
            <a:extLst>
              <a:ext uri="{FF2B5EF4-FFF2-40B4-BE49-F238E27FC236}">
                <a16:creationId xmlns:a16="http://schemas.microsoft.com/office/drawing/2014/main" id="{C07ABB28-F06B-D20D-EE7D-53FFB637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9391" y="0"/>
            <a:ext cx="1393896" cy="139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67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33FC2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12695B-19DD-4C3E-34CE-9297EE34304B}"/>
              </a:ext>
            </a:extLst>
          </p:cNvPr>
          <p:cNvSpPr txBox="1"/>
          <p:nvPr/>
        </p:nvSpPr>
        <p:spPr>
          <a:xfrm>
            <a:off x="3594169" y="0"/>
            <a:ext cx="48418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Bubblegum Sans" panose="02000506000000020004" pitchFamily="2" charset="0"/>
              </a:rPr>
              <a:t>STATIONS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369F2-F293-9FDF-00FC-391CCF07AB84}"/>
              </a:ext>
            </a:extLst>
          </p:cNvPr>
          <p:cNvSpPr txBox="1"/>
          <p:nvPr/>
        </p:nvSpPr>
        <p:spPr>
          <a:xfrm>
            <a:off x="471305" y="2323477"/>
            <a:ext cx="35436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9900"/>
                </a:solidFill>
                <a:latin typeface="Candylands_DEMO" panose="02000503000000000000" pitchFamily="50" charset="0"/>
              </a:rPr>
              <a:t>Halloween Stations</a:t>
            </a:r>
          </a:p>
          <a:p>
            <a:endParaRPr lang="en-US" sz="2800" b="1" dirty="0">
              <a:solidFill>
                <a:srgbClr val="FF9900"/>
              </a:solidFill>
              <a:latin typeface="Candylands_DEM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9900"/>
                </a:solidFill>
                <a:latin typeface="Candylands_DEMO" panose="02000503000000000000" pitchFamily="50" charset="0"/>
              </a:rPr>
              <a:t>Booling</a:t>
            </a:r>
            <a:endParaRPr lang="en-US" sz="2800" b="1" dirty="0">
              <a:solidFill>
                <a:srgbClr val="FF9900"/>
              </a:solidFill>
              <a:latin typeface="Candylands_DEM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9900"/>
              </a:solidFill>
              <a:latin typeface="Candylands_DEM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9900"/>
                </a:solidFill>
                <a:latin typeface="Candylands_DEMO" panose="02000503000000000000" pitchFamily="50" charset="0"/>
              </a:rPr>
              <a:t>Hurdle the Headstones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FF9900"/>
              </a:solidFill>
              <a:latin typeface="Candylands_DEMO" panose="02000503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9900"/>
                </a:solidFill>
                <a:latin typeface="Candylands_DEMO" panose="02000503000000000000" pitchFamily="50" charset="0"/>
              </a:rPr>
              <a:t>Witches Hat Ring Toss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43BD90-2D67-7142-7060-53BD74E237C3}"/>
              </a:ext>
            </a:extLst>
          </p:cNvPr>
          <p:cNvSpPr txBox="1"/>
          <p:nvPr/>
        </p:nvSpPr>
        <p:spPr>
          <a:xfrm>
            <a:off x="8435992" y="2655594"/>
            <a:ext cx="31214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D616B1"/>
                </a:solidFill>
                <a:latin typeface="Bubblegum Sans" panose="02000506000000020004" pitchFamily="2" charset="0"/>
              </a:rPr>
              <a:t>Easter Stations</a:t>
            </a:r>
          </a:p>
          <a:p>
            <a:endParaRPr lang="en-US" sz="3200" dirty="0">
              <a:solidFill>
                <a:srgbClr val="D616B1"/>
              </a:solidFill>
              <a:latin typeface="Bubblegum Sans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D616B1"/>
                </a:solidFill>
                <a:latin typeface="Bubblegum Sans" panose="02000506000000020004" pitchFamily="2" charset="0"/>
              </a:rPr>
              <a:t>Exercise Eggs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D616B1"/>
              </a:solidFill>
              <a:latin typeface="Bubblegum Sans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D616B1"/>
                </a:solidFill>
                <a:latin typeface="Bubblegum Sans" panose="02000506000000020004" pitchFamily="2" charset="0"/>
              </a:rPr>
              <a:t>Hopping the Trail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D616B1"/>
              </a:solidFill>
              <a:latin typeface="Bubblegum Sans" panose="02000506000000020004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D616B1"/>
                </a:solidFill>
                <a:latin typeface="Bubblegum Sans" panose="02000506000000020004" pitchFamily="2" charset="0"/>
              </a:rPr>
              <a:t>Tossing Eggs in a Basket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176D2-3AC7-4DCC-56AA-8B2BDE192E1C}"/>
              </a:ext>
            </a:extLst>
          </p:cNvPr>
          <p:cNvSpPr txBox="1"/>
          <p:nvPr/>
        </p:nvSpPr>
        <p:spPr>
          <a:xfrm>
            <a:off x="4504543" y="2655594"/>
            <a:ext cx="301302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Merry Xmas" panose="03000600000000000000" pitchFamily="66" charset="0"/>
              </a:rPr>
              <a:t>Winter Stations</a:t>
            </a:r>
          </a:p>
          <a:p>
            <a:endParaRPr lang="en-US" sz="3200" dirty="0">
              <a:latin typeface="Merry Xmas" panose="03000600000000000000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Merry Xmas" panose="03000600000000000000" pitchFamily="66" charset="0"/>
              </a:rPr>
              <a:t>Ice Skating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Merry Xmas" panose="03000600000000000000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Merry Xmas" panose="03000600000000000000" pitchFamily="66" charset="0"/>
              </a:rPr>
              <a:t>Snowball Fight</a:t>
            </a:r>
          </a:p>
        </p:txBody>
      </p:sp>
      <p:pic>
        <p:nvPicPr>
          <p:cNvPr id="13" name="Picture 12" descr="A group of pumpkins with a hat&#10;&#10;AI-generated content may be incorrect.">
            <a:extLst>
              <a:ext uri="{FF2B5EF4-FFF2-40B4-BE49-F238E27FC236}">
                <a16:creationId xmlns:a16="http://schemas.microsoft.com/office/drawing/2014/main" id="{5F11E2AF-0EFF-3D19-395B-F1A86E3AD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428625"/>
            <a:ext cx="3352265" cy="1759939"/>
          </a:xfrm>
          <a:prstGeom prst="rect">
            <a:avLst/>
          </a:prstGeom>
        </p:spPr>
      </p:pic>
      <p:pic>
        <p:nvPicPr>
          <p:cNvPr id="15" name="Picture 14" descr="A round sign with eggs and text&#10;&#10;AI-generated content may be incorrect.">
            <a:extLst>
              <a:ext uri="{FF2B5EF4-FFF2-40B4-BE49-F238E27FC236}">
                <a16:creationId xmlns:a16="http://schemas.microsoft.com/office/drawing/2014/main" id="{84BF2428-C3DB-F155-A270-012139F73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18781" y="156670"/>
            <a:ext cx="2326841" cy="2326841"/>
          </a:xfrm>
          <a:prstGeom prst="rect">
            <a:avLst/>
          </a:prstGeom>
        </p:spPr>
      </p:pic>
      <p:pic>
        <p:nvPicPr>
          <p:cNvPr id="17" name="Picture 16" descr="A snowy landscape with trees and snow&#10;&#10;AI-generated content may be incorrect.">
            <a:extLst>
              <a:ext uri="{FF2B5EF4-FFF2-40B4-BE49-F238E27FC236}">
                <a16:creationId xmlns:a16="http://schemas.microsoft.com/office/drawing/2014/main" id="{4A8D1148-D543-6D25-CBF8-771930DE25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63711" y="935913"/>
            <a:ext cx="3013023" cy="154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61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32A8A6-494F-1C0E-12A4-BA622C2C09C3}"/>
              </a:ext>
            </a:extLst>
          </p:cNvPr>
          <p:cNvSpPr txBox="1"/>
          <p:nvPr/>
        </p:nvSpPr>
        <p:spPr>
          <a:xfrm>
            <a:off x="2923082" y="1963711"/>
            <a:ext cx="63708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HelloAsparagus" panose="02000603000000000000" pitchFamily="2" charset="0"/>
                <a:ea typeface="HelloAsparagus" panose="02000603000000000000" pitchFamily="2" charset="0"/>
              </a:rPr>
              <a:t>Thanks for joining the fun!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Happy Holidays </a:t>
            </a:r>
            <a:r>
              <a:rPr lang="en-US" sz="5400" dirty="0">
                <a:latin typeface="HelloAsparagus" panose="02000603000000000000" pitchFamily="2" charset="0"/>
                <a:ea typeface="HelloAsparagus" panose="02000603000000000000" pitchFamily="2" charset="0"/>
              </a:rPr>
              <a:t>&amp;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HelloAsparagus" panose="02000603000000000000" pitchFamily="2" charset="0"/>
                <a:ea typeface="HelloAsparagus" panose="02000603000000000000" pitchFamily="2" charset="0"/>
              </a:rPr>
              <a:t>Happy Haunting</a:t>
            </a:r>
            <a:r>
              <a:rPr lang="en-US" sz="5400" dirty="0">
                <a:latin typeface="HelloAsparagus" panose="02000603000000000000" pitchFamily="2" charset="0"/>
                <a:ea typeface="HelloAsparagus" panose="02000603000000000000" pitchFamily="2" charset="0"/>
              </a:rPr>
              <a:t>!</a:t>
            </a:r>
          </a:p>
        </p:txBody>
      </p:sp>
      <p:pic>
        <p:nvPicPr>
          <p:cNvPr id="6" name="Picture 5" descr="A cartoon of a house with pumpkins&#10;&#10;AI-generated content may be incorrect.">
            <a:extLst>
              <a:ext uri="{FF2B5EF4-FFF2-40B4-BE49-F238E27FC236}">
                <a16:creationId xmlns:a16="http://schemas.microsoft.com/office/drawing/2014/main" id="{0CFDA3A0-91C1-08F2-35CB-36B6A8C9C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31" y="2845676"/>
            <a:ext cx="3969790" cy="3969790"/>
          </a:xfrm>
          <a:prstGeom prst="rect">
            <a:avLst/>
          </a:prstGeom>
        </p:spPr>
      </p:pic>
      <p:pic>
        <p:nvPicPr>
          <p:cNvPr id="8" name="Picture 7" descr="A cartoon of a santa claus&#10;&#10;AI-generated content may be incorrect.">
            <a:extLst>
              <a:ext uri="{FF2B5EF4-FFF2-40B4-BE49-F238E27FC236}">
                <a16:creationId xmlns:a16="http://schemas.microsoft.com/office/drawing/2014/main" id="{67805B29-7A67-D206-6989-505828FC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916" y="3037490"/>
            <a:ext cx="3682487" cy="3586162"/>
          </a:xfrm>
          <a:prstGeom prst="rect">
            <a:avLst/>
          </a:prstGeom>
        </p:spPr>
      </p:pic>
      <p:pic>
        <p:nvPicPr>
          <p:cNvPr id="14" name="Picture 13" descr="A yellow and purple eggs&#10;&#10;AI-generated content may be incorrect.">
            <a:extLst>
              <a:ext uri="{FF2B5EF4-FFF2-40B4-BE49-F238E27FC236}">
                <a16:creationId xmlns:a16="http://schemas.microsoft.com/office/drawing/2014/main" id="{A67026F5-A716-8F52-EEBB-4914C2C9D7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91161" y="357482"/>
            <a:ext cx="5234661" cy="1356253"/>
          </a:xfrm>
          <a:prstGeom prst="rect">
            <a:avLst/>
          </a:prstGeom>
          <a:effectLst>
            <a:glow rad="127000">
              <a:schemeClr val="accent1">
                <a:alpha val="95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36FC0-018B-947A-C7B4-E8BE66AC7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6" y="436989"/>
            <a:ext cx="2180862" cy="206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86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7149</TotalTime>
  <Words>1379</Words>
  <Application>Microsoft Office PowerPoint</Application>
  <PresentationFormat>Widescreen</PresentationFormat>
  <Paragraphs>151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63" baseType="lpstr">
      <vt:lpstr>212 Saint Paddy Demo</vt:lpstr>
      <vt:lpstr>Abadi ExtraLight</vt:lpstr>
      <vt:lpstr>Aptos</vt:lpstr>
      <vt:lpstr>Aptos Display</vt:lpstr>
      <vt:lpstr>Arial</vt:lpstr>
      <vt:lpstr>Avenir Next LT Pro</vt:lpstr>
      <vt:lpstr>Bubblegum Sans</vt:lpstr>
      <vt:lpstr>Calibri</vt:lpstr>
      <vt:lpstr>Candylands_DEMO</vt:lpstr>
      <vt:lpstr>Chiller</vt:lpstr>
      <vt:lpstr>Cooper Black</vt:lpstr>
      <vt:lpstr>Coraline's Cat</vt:lpstr>
      <vt:lpstr>Easter Bunny - Personal Use</vt:lpstr>
      <vt:lpstr>Eras Medium ITC</vt:lpstr>
      <vt:lpstr>Felix Titling</vt:lpstr>
      <vt:lpstr>Hallowen Inline</vt:lpstr>
      <vt:lpstr>HelloAsparagus</vt:lpstr>
      <vt:lpstr>HelloCeratops</vt:lpstr>
      <vt:lpstr>HelloClaus</vt:lpstr>
      <vt:lpstr>HelloFunkyFresh</vt:lpstr>
      <vt:lpstr>HelloTypewriter</vt:lpstr>
      <vt:lpstr>KG From Where You Are</vt:lpstr>
      <vt:lpstr>Merry Xmas</vt:lpstr>
      <vt:lpstr>Metal Mania</vt:lpstr>
      <vt:lpstr>Thanksgiving Joy Turkey</vt:lpstr>
      <vt:lpstr>Zombies DEMO</vt:lpstr>
      <vt:lpstr>Office Theme</vt:lpstr>
      <vt:lpstr>Holiday fun &amp; Fitness: </vt:lpstr>
      <vt:lpstr> Meet your presenters: Sunshine Gay &amp;  Stephanie Young</vt:lpstr>
      <vt:lpstr>Agenda</vt:lpstr>
      <vt:lpstr>Zombie Tag</vt:lpstr>
      <vt:lpstr>Witches Hat Tag</vt:lpstr>
      <vt:lpstr>Stuff the Turkey</vt:lpstr>
      <vt:lpstr>Geaux for the Gold</vt:lpstr>
      <vt:lpstr>PowerPoint Presentation</vt:lpstr>
      <vt:lpstr>PowerPoint Presentation</vt:lpstr>
      <vt:lpstr>Winter Stations: Holiday Fun in Motion!</vt:lpstr>
      <vt:lpstr>Sledding</vt:lpstr>
      <vt:lpstr>Snowball fight</vt:lpstr>
      <vt:lpstr>Tubing</vt:lpstr>
      <vt:lpstr>Luge</vt:lpstr>
      <vt:lpstr>Ice Skating</vt:lpstr>
      <vt:lpstr>Mogul Skiing </vt:lpstr>
      <vt:lpstr>Downhill Skiing</vt:lpstr>
      <vt:lpstr>Bobsledding</vt:lpstr>
      <vt:lpstr>Halloween Stations: Spooky Fun &amp; Games!</vt:lpstr>
      <vt:lpstr>PowerPoint Presentation</vt:lpstr>
      <vt:lpstr>Booling</vt:lpstr>
      <vt:lpstr>Float the Ghosts</vt:lpstr>
      <vt:lpstr>Hurdle the Headstones</vt:lpstr>
      <vt:lpstr>Pumpkin Patch Roll</vt:lpstr>
      <vt:lpstr>Ring the Doorbell</vt:lpstr>
      <vt:lpstr>Witches Hat Ring Toss</vt:lpstr>
      <vt:lpstr>Easter Stations</vt:lpstr>
      <vt:lpstr>Carrot Jump Ropes</vt:lpstr>
      <vt:lpstr>Egg Hunt</vt:lpstr>
      <vt:lpstr>Spell Easter Words</vt:lpstr>
      <vt:lpstr>Exercise Eggs</vt:lpstr>
      <vt:lpstr>Hopping the Trail</vt:lpstr>
      <vt:lpstr>Egg Head </vt:lpstr>
      <vt:lpstr>Tossing Eggs in a Basket</vt:lpstr>
      <vt:lpstr>Egg Spoon Race </vt:lpstr>
      <vt:lpstr>Partner Egg Toss</vt:lpstr>
    </vt:vector>
  </TitlesOfParts>
  <Company>Calcasieu Parish School Board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Gay, Sunshine</dc:creator>
  <cp:lastModifiedBy>Gay, Sunshine</cp:lastModifiedBy>
  <cp:revision>37</cp:revision>
  <dcterms:created xsi:type="dcterms:W3CDTF">2025-10-07T17:52:00Z</dcterms:created>
  <dcterms:modified xsi:type="dcterms:W3CDTF">2025-11-06T16:44:50Z</dcterms:modified>
</cp:coreProperties>
</file>